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9"/>
  </p:notesMasterIdLst>
  <p:handoutMasterIdLst>
    <p:handoutMasterId r:id="rId20"/>
  </p:handoutMasterIdLst>
  <p:sldIdLst>
    <p:sldId id="257" r:id="rId5"/>
    <p:sldId id="382" r:id="rId6"/>
    <p:sldId id="363" r:id="rId7"/>
    <p:sldId id="703" r:id="rId8"/>
    <p:sldId id="717" r:id="rId9"/>
    <p:sldId id="708" r:id="rId10"/>
    <p:sldId id="719" r:id="rId11"/>
    <p:sldId id="716" r:id="rId12"/>
    <p:sldId id="714" r:id="rId13"/>
    <p:sldId id="707" r:id="rId14"/>
    <p:sldId id="712" r:id="rId15"/>
    <p:sldId id="711" r:id="rId16"/>
    <p:sldId id="720" r:id="rId17"/>
    <p:sldId id="72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Reese" initials="MR" lastIdx="2" clrIdx="0"/>
  <p:cmAuthor id="2" name="Diana Nadeau" initials="DN" lastIdx="1" clrIdx="1"/>
  <p:cmAuthor id="3" name="Kelly Rauscher" initials="KR"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24275E"/>
    <a:srgbClr val="202254"/>
    <a:srgbClr val="67068A"/>
    <a:srgbClr val="E0E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68216" autoAdjust="0"/>
  </p:normalViewPr>
  <p:slideViewPr>
    <p:cSldViewPr>
      <p:cViewPr varScale="1">
        <p:scale>
          <a:sx n="109" d="100"/>
          <a:sy n="109" d="100"/>
        </p:scale>
        <p:origin x="142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592"/>
    </p:cViewPr>
  </p:sorterViewPr>
  <p:notesViewPr>
    <p:cSldViewPr>
      <p:cViewPr varScale="1">
        <p:scale>
          <a:sx n="45" d="100"/>
          <a:sy n="45" d="100"/>
        </p:scale>
        <p:origin x="154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NUL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ny Guendulay" userId="92aefb79-2e82-479f-b961-32c3537cc9c9" providerId="ADAL" clId="{F4AD37C8-BA9E-4845-8528-1D3881CB6D54}"/>
    <pc:docChg chg="custSel modSld">
      <pc:chgData name="Manny Guendulay" userId="92aefb79-2e82-479f-b961-32c3537cc9c9" providerId="ADAL" clId="{F4AD37C8-BA9E-4845-8528-1D3881CB6D54}" dt="2023-01-18T20:14:49.279" v="27" actId="368"/>
      <pc:docMkLst>
        <pc:docMk/>
      </pc:docMkLst>
      <pc:sldChg chg="modNotes">
        <pc:chgData name="Manny Guendulay" userId="92aefb79-2e82-479f-b961-32c3537cc9c9" providerId="ADAL" clId="{F4AD37C8-BA9E-4845-8528-1D3881CB6D54}" dt="2023-01-18T20:14:49.164" v="1" actId="368"/>
        <pc:sldMkLst>
          <pc:docMk/>
          <pc:sldMk cId="1122936492" sldId="257"/>
        </pc:sldMkLst>
      </pc:sldChg>
      <pc:sldChg chg="modNotes">
        <pc:chgData name="Manny Guendulay" userId="92aefb79-2e82-479f-b961-32c3537cc9c9" providerId="ADAL" clId="{F4AD37C8-BA9E-4845-8528-1D3881CB6D54}" dt="2023-01-18T20:14:49.184" v="5" actId="368"/>
        <pc:sldMkLst>
          <pc:docMk/>
          <pc:sldMk cId="3459674250" sldId="363"/>
        </pc:sldMkLst>
      </pc:sldChg>
      <pc:sldChg chg="modNotes">
        <pc:chgData name="Manny Guendulay" userId="92aefb79-2e82-479f-b961-32c3537cc9c9" providerId="ADAL" clId="{F4AD37C8-BA9E-4845-8528-1D3881CB6D54}" dt="2023-01-18T20:14:49.173" v="3" actId="368"/>
        <pc:sldMkLst>
          <pc:docMk/>
          <pc:sldMk cId="281141815" sldId="382"/>
        </pc:sldMkLst>
      </pc:sldChg>
      <pc:sldChg chg="modNotes">
        <pc:chgData name="Manny Guendulay" userId="92aefb79-2e82-479f-b961-32c3537cc9c9" providerId="ADAL" clId="{F4AD37C8-BA9E-4845-8528-1D3881CB6D54}" dt="2023-01-18T20:14:49.192" v="7" actId="368"/>
        <pc:sldMkLst>
          <pc:docMk/>
          <pc:sldMk cId="606881110" sldId="703"/>
        </pc:sldMkLst>
      </pc:sldChg>
      <pc:sldChg chg="modNotes">
        <pc:chgData name="Manny Guendulay" userId="92aefb79-2e82-479f-b961-32c3537cc9c9" providerId="ADAL" clId="{F4AD37C8-BA9E-4845-8528-1D3881CB6D54}" dt="2023-01-18T20:14:49.243" v="19" actId="368"/>
        <pc:sldMkLst>
          <pc:docMk/>
          <pc:sldMk cId="2850841888" sldId="707"/>
        </pc:sldMkLst>
      </pc:sldChg>
      <pc:sldChg chg="modNotes">
        <pc:chgData name="Manny Guendulay" userId="92aefb79-2e82-479f-b961-32c3537cc9c9" providerId="ADAL" clId="{F4AD37C8-BA9E-4845-8528-1D3881CB6D54}" dt="2023-01-18T20:14:49.208" v="11" actId="368"/>
        <pc:sldMkLst>
          <pc:docMk/>
          <pc:sldMk cId="453220445" sldId="708"/>
        </pc:sldMkLst>
      </pc:sldChg>
      <pc:sldChg chg="modNotes">
        <pc:chgData name="Manny Guendulay" userId="92aefb79-2e82-479f-b961-32c3537cc9c9" providerId="ADAL" clId="{F4AD37C8-BA9E-4845-8528-1D3881CB6D54}" dt="2023-01-18T20:14:49.261" v="23" actId="368"/>
        <pc:sldMkLst>
          <pc:docMk/>
          <pc:sldMk cId="3703384622" sldId="711"/>
        </pc:sldMkLst>
      </pc:sldChg>
      <pc:sldChg chg="modNotes">
        <pc:chgData name="Manny Guendulay" userId="92aefb79-2e82-479f-b961-32c3537cc9c9" providerId="ADAL" clId="{F4AD37C8-BA9E-4845-8528-1D3881CB6D54}" dt="2023-01-18T20:14:49.251" v="21" actId="368"/>
        <pc:sldMkLst>
          <pc:docMk/>
          <pc:sldMk cId="2226801370" sldId="712"/>
        </pc:sldMkLst>
      </pc:sldChg>
      <pc:sldChg chg="modNotes">
        <pc:chgData name="Manny Guendulay" userId="92aefb79-2e82-479f-b961-32c3537cc9c9" providerId="ADAL" clId="{F4AD37C8-BA9E-4845-8528-1D3881CB6D54}" dt="2023-01-18T20:14:49.235" v="17" actId="368"/>
        <pc:sldMkLst>
          <pc:docMk/>
          <pc:sldMk cId="1593431852" sldId="714"/>
        </pc:sldMkLst>
      </pc:sldChg>
      <pc:sldChg chg="modNotes">
        <pc:chgData name="Manny Guendulay" userId="92aefb79-2e82-479f-b961-32c3537cc9c9" providerId="ADAL" clId="{F4AD37C8-BA9E-4845-8528-1D3881CB6D54}" dt="2023-01-18T20:14:49.226" v="15" actId="368"/>
        <pc:sldMkLst>
          <pc:docMk/>
          <pc:sldMk cId="591226142" sldId="716"/>
        </pc:sldMkLst>
      </pc:sldChg>
      <pc:sldChg chg="modNotes">
        <pc:chgData name="Manny Guendulay" userId="92aefb79-2e82-479f-b961-32c3537cc9c9" providerId="ADAL" clId="{F4AD37C8-BA9E-4845-8528-1D3881CB6D54}" dt="2023-01-18T20:14:49.200" v="9" actId="368"/>
        <pc:sldMkLst>
          <pc:docMk/>
          <pc:sldMk cId="2767972074" sldId="717"/>
        </pc:sldMkLst>
      </pc:sldChg>
      <pc:sldChg chg="modNotes">
        <pc:chgData name="Manny Guendulay" userId="92aefb79-2e82-479f-b961-32c3537cc9c9" providerId="ADAL" clId="{F4AD37C8-BA9E-4845-8528-1D3881CB6D54}" dt="2023-01-18T20:14:49.218" v="13" actId="368"/>
        <pc:sldMkLst>
          <pc:docMk/>
          <pc:sldMk cId="1541270180" sldId="719"/>
        </pc:sldMkLst>
      </pc:sldChg>
      <pc:sldChg chg="modNotes">
        <pc:chgData name="Manny Guendulay" userId="92aefb79-2e82-479f-b961-32c3537cc9c9" providerId="ADAL" clId="{F4AD37C8-BA9E-4845-8528-1D3881CB6D54}" dt="2023-01-18T20:14:49.269" v="25" actId="368"/>
        <pc:sldMkLst>
          <pc:docMk/>
          <pc:sldMk cId="2544384925" sldId="720"/>
        </pc:sldMkLst>
      </pc:sldChg>
      <pc:sldChg chg="modNotes">
        <pc:chgData name="Manny Guendulay" userId="92aefb79-2e82-479f-b961-32c3537cc9c9" providerId="ADAL" clId="{F4AD37C8-BA9E-4845-8528-1D3881CB6D54}" dt="2023-01-18T20:14:49.279" v="27" actId="368"/>
        <pc:sldMkLst>
          <pc:docMk/>
          <pc:sldMk cId="679180328" sldId="72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0DA2C-E0F8-4D70-9EAD-218FD24E086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C36B2332-A919-4589-A739-ADB716FBA2BF}">
      <dgm:prSet phldrT="[Text]" custT="1"/>
      <dgm:spPr/>
      <dgm:t>
        <a:bodyPr/>
        <a:lstStyle/>
        <a:p>
          <a:pPr>
            <a:buNone/>
          </a:pPr>
          <a:r>
            <a:rPr lang="en-US" sz="2800" dirty="0">
              <a:latin typeface="Candara" panose="020E0502030303020204" pitchFamily="34" charset="0"/>
            </a:rPr>
            <a:t>Assess agency’s capacity  </a:t>
          </a:r>
        </a:p>
      </dgm:t>
      <dgm:extLst>
        <a:ext uri="{E40237B7-FDA0-4F09-8148-C483321AD2D9}">
          <dgm14:cNvPr xmlns:dgm14="http://schemas.microsoft.com/office/drawing/2010/diagram" id="0" name="" descr="Assess agency’s capacity  &#10;"/>
        </a:ext>
      </dgm:extLst>
    </dgm:pt>
    <dgm:pt modelId="{A8A504D4-09A6-40B4-B76B-D55FD738D52F}" type="parTrans" cxnId="{BC70E83D-1342-4DB6-8963-0F280DF77D77}">
      <dgm:prSet/>
      <dgm:spPr/>
      <dgm:t>
        <a:bodyPr/>
        <a:lstStyle/>
        <a:p>
          <a:endParaRPr lang="en-US"/>
        </a:p>
      </dgm:t>
    </dgm:pt>
    <dgm:pt modelId="{57E91711-4F3D-48CA-821E-B4F38D17C7C1}" type="sibTrans" cxnId="{BC70E83D-1342-4DB6-8963-0F280DF77D77}">
      <dgm:prSet/>
      <dgm:spPr/>
      <dgm:t>
        <a:bodyPr/>
        <a:lstStyle/>
        <a:p>
          <a:endParaRPr lang="en-US"/>
        </a:p>
      </dgm:t>
    </dgm:pt>
    <dgm:pt modelId="{E1250AA3-E499-4651-AA4C-032B8049C579}">
      <dgm:prSet phldrT="[Text]" custT="1"/>
      <dgm:spPr/>
      <dgm:t>
        <a:bodyPr/>
        <a:lstStyle/>
        <a:p>
          <a:r>
            <a:rPr lang="en-US" sz="2800" dirty="0"/>
            <a:t>Add priorities as needed</a:t>
          </a:r>
        </a:p>
      </dgm:t>
      <dgm:extLst>
        <a:ext uri="{E40237B7-FDA0-4F09-8148-C483321AD2D9}">
          <dgm14:cNvPr xmlns:dgm14="http://schemas.microsoft.com/office/drawing/2010/diagram" id="0" name="" descr="Add priorities as needed&#10;"/>
        </a:ext>
      </dgm:extLst>
    </dgm:pt>
    <dgm:pt modelId="{FD02CB3E-8316-45D8-9032-7EB61390673B}" type="parTrans" cxnId="{9B23B8A7-89FE-4E3D-8211-758BC3513672}">
      <dgm:prSet/>
      <dgm:spPr/>
      <dgm:t>
        <a:bodyPr/>
        <a:lstStyle/>
        <a:p>
          <a:endParaRPr lang="en-US"/>
        </a:p>
      </dgm:t>
    </dgm:pt>
    <dgm:pt modelId="{778DD343-9BB7-46B6-868E-8E2D0E16B822}" type="sibTrans" cxnId="{9B23B8A7-89FE-4E3D-8211-758BC3513672}">
      <dgm:prSet/>
      <dgm:spPr/>
      <dgm:t>
        <a:bodyPr/>
        <a:lstStyle/>
        <a:p>
          <a:endParaRPr lang="en-US"/>
        </a:p>
      </dgm:t>
    </dgm:pt>
    <dgm:pt modelId="{F0D2676B-A8EE-4AE5-AF30-F7D4DC454339}">
      <dgm:prSet phldrT="[Text]" custT="1"/>
      <dgm:spPr/>
      <dgm:t>
        <a:bodyPr/>
        <a:lstStyle/>
        <a:p>
          <a:r>
            <a:rPr lang="en-US" sz="2500" dirty="0"/>
            <a:t>Adopt a continuous improvement approach</a:t>
          </a:r>
        </a:p>
      </dgm:t>
      <dgm:extLst>
        <a:ext uri="{E40237B7-FDA0-4F09-8148-C483321AD2D9}">
          <dgm14:cNvPr xmlns:dgm14="http://schemas.microsoft.com/office/drawing/2010/diagram" id="0" name="" descr="Adopt a continuous improvement approach&#10;"/>
        </a:ext>
      </dgm:extLst>
    </dgm:pt>
    <dgm:pt modelId="{4904977A-5809-40C3-AFDD-BE1E2E469221}" type="parTrans" cxnId="{607C0C18-9854-47CE-8BA3-F195F3D52C34}">
      <dgm:prSet/>
      <dgm:spPr/>
      <dgm:t>
        <a:bodyPr/>
        <a:lstStyle/>
        <a:p>
          <a:endParaRPr lang="en-US"/>
        </a:p>
      </dgm:t>
    </dgm:pt>
    <dgm:pt modelId="{8400E562-4131-4216-9266-AAD629267BEF}" type="sibTrans" cxnId="{607C0C18-9854-47CE-8BA3-F195F3D52C34}">
      <dgm:prSet/>
      <dgm:spPr/>
      <dgm:t>
        <a:bodyPr/>
        <a:lstStyle/>
        <a:p>
          <a:endParaRPr lang="en-US"/>
        </a:p>
      </dgm:t>
    </dgm:pt>
    <dgm:pt modelId="{7154FFCD-F9A5-4ECD-9F9F-C679C0F3C688}" type="pres">
      <dgm:prSet presAssocID="{4F70DA2C-E0F8-4D70-9EAD-218FD24E0860}" presName="Name0" presStyleCnt="0">
        <dgm:presLayoutVars>
          <dgm:chMax val="11"/>
          <dgm:chPref val="11"/>
          <dgm:dir/>
          <dgm:resizeHandles/>
        </dgm:presLayoutVars>
      </dgm:prSet>
      <dgm:spPr/>
    </dgm:pt>
    <dgm:pt modelId="{9B0B6EF7-37A8-4EF3-9AE9-9DE6EBC83CF4}" type="pres">
      <dgm:prSet presAssocID="{F0D2676B-A8EE-4AE5-AF30-F7D4DC454339}" presName="Accent3" presStyleCnt="0"/>
      <dgm:spPr/>
    </dgm:pt>
    <dgm:pt modelId="{8E685E63-B165-43CB-9429-67029416367A}" type="pres">
      <dgm:prSet presAssocID="{F0D2676B-A8EE-4AE5-AF30-F7D4DC454339}" presName="Accent" presStyleLbl="node1" presStyleIdx="0" presStyleCnt="3"/>
      <dgm:spPr/>
    </dgm:pt>
    <dgm:pt modelId="{6FBFB679-FA7E-46B1-BC98-D30848F051CA}" type="pres">
      <dgm:prSet presAssocID="{F0D2676B-A8EE-4AE5-AF30-F7D4DC454339}" presName="ParentBackground3" presStyleCnt="0"/>
      <dgm:spPr/>
    </dgm:pt>
    <dgm:pt modelId="{9AAADD4B-3590-4C5E-890F-18F4EF494ED2}" type="pres">
      <dgm:prSet presAssocID="{F0D2676B-A8EE-4AE5-AF30-F7D4DC454339}" presName="ParentBackground" presStyleLbl="fgAcc1" presStyleIdx="0" presStyleCnt="3"/>
      <dgm:spPr/>
    </dgm:pt>
    <dgm:pt modelId="{EE863FA6-BD9B-4F92-A614-8929BE997679}" type="pres">
      <dgm:prSet presAssocID="{F0D2676B-A8EE-4AE5-AF30-F7D4DC454339}" presName="Parent3" presStyleLbl="revTx" presStyleIdx="0" presStyleCnt="0">
        <dgm:presLayoutVars>
          <dgm:chMax val="1"/>
          <dgm:chPref val="1"/>
          <dgm:bulletEnabled val="1"/>
        </dgm:presLayoutVars>
      </dgm:prSet>
      <dgm:spPr/>
    </dgm:pt>
    <dgm:pt modelId="{3E49CA69-FEAB-4C46-B9DA-A22B140773D5}" type="pres">
      <dgm:prSet presAssocID="{E1250AA3-E499-4651-AA4C-032B8049C579}" presName="Accent2" presStyleCnt="0"/>
      <dgm:spPr/>
    </dgm:pt>
    <dgm:pt modelId="{CEA25257-701C-4493-97D8-19DDE2C4096C}" type="pres">
      <dgm:prSet presAssocID="{E1250AA3-E499-4651-AA4C-032B8049C579}" presName="Accent" presStyleLbl="node1" presStyleIdx="1" presStyleCnt="3"/>
      <dgm:spPr/>
    </dgm:pt>
    <dgm:pt modelId="{863D90BC-CDB7-4A30-A177-73C207B94975}" type="pres">
      <dgm:prSet presAssocID="{E1250AA3-E499-4651-AA4C-032B8049C579}" presName="ParentBackground2" presStyleCnt="0"/>
      <dgm:spPr/>
    </dgm:pt>
    <dgm:pt modelId="{D9123E7B-4101-480E-A38F-E0F9B0ABEE76}" type="pres">
      <dgm:prSet presAssocID="{E1250AA3-E499-4651-AA4C-032B8049C579}" presName="ParentBackground" presStyleLbl="fgAcc1" presStyleIdx="1" presStyleCnt="3"/>
      <dgm:spPr/>
    </dgm:pt>
    <dgm:pt modelId="{0F085E08-0FA9-4E3A-BE68-199A42CC3493}" type="pres">
      <dgm:prSet presAssocID="{E1250AA3-E499-4651-AA4C-032B8049C579}" presName="Parent2" presStyleLbl="revTx" presStyleIdx="0" presStyleCnt="0">
        <dgm:presLayoutVars>
          <dgm:chMax val="1"/>
          <dgm:chPref val="1"/>
          <dgm:bulletEnabled val="1"/>
        </dgm:presLayoutVars>
      </dgm:prSet>
      <dgm:spPr/>
    </dgm:pt>
    <dgm:pt modelId="{117F8D76-FC96-4AAE-A759-AFA5FECC105E}" type="pres">
      <dgm:prSet presAssocID="{C36B2332-A919-4589-A739-ADB716FBA2BF}" presName="Accent1" presStyleCnt="0"/>
      <dgm:spPr/>
    </dgm:pt>
    <dgm:pt modelId="{8CD4CC51-C9E5-446D-9DD3-9298CC909D81}" type="pres">
      <dgm:prSet presAssocID="{C36B2332-A919-4589-A739-ADB716FBA2BF}" presName="Accent" presStyleLbl="node1" presStyleIdx="2" presStyleCnt="3"/>
      <dgm:spPr/>
    </dgm:pt>
    <dgm:pt modelId="{11B0EADF-1BD5-4241-9F73-1257B356DE63}" type="pres">
      <dgm:prSet presAssocID="{C36B2332-A919-4589-A739-ADB716FBA2BF}" presName="ParentBackground1" presStyleCnt="0"/>
      <dgm:spPr/>
    </dgm:pt>
    <dgm:pt modelId="{176E8803-1592-4542-B84C-690A1DE384F2}" type="pres">
      <dgm:prSet presAssocID="{C36B2332-A919-4589-A739-ADB716FBA2BF}" presName="ParentBackground" presStyleLbl="fgAcc1" presStyleIdx="2" presStyleCnt="3"/>
      <dgm:spPr/>
    </dgm:pt>
    <dgm:pt modelId="{0D553C96-7F7E-4097-ADA3-233241491B18}" type="pres">
      <dgm:prSet presAssocID="{C36B2332-A919-4589-A739-ADB716FBA2BF}" presName="Parent1" presStyleLbl="revTx" presStyleIdx="0" presStyleCnt="0">
        <dgm:presLayoutVars>
          <dgm:chMax val="1"/>
          <dgm:chPref val="1"/>
          <dgm:bulletEnabled val="1"/>
        </dgm:presLayoutVars>
      </dgm:prSet>
      <dgm:spPr/>
    </dgm:pt>
  </dgm:ptLst>
  <dgm:cxnLst>
    <dgm:cxn modelId="{607C0C18-9854-47CE-8BA3-F195F3D52C34}" srcId="{4F70DA2C-E0F8-4D70-9EAD-218FD24E0860}" destId="{F0D2676B-A8EE-4AE5-AF30-F7D4DC454339}" srcOrd="2" destOrd="0" parTransId="{4904977A-5809-40C3-AFDD-BE1E2E469221}" sibTransId="{8400E562-4131-4216-9266-AAD629267BEF}"/>
    <dgm:cxn modelId="{BC70E83D-1342-4DB6-8963-0F280DF77D77}" srcId="{4F70DA2C-E0F8-4D70-9EAD-218FD24E0860}" destId="{C36B2332-A919-4589-A739-ADB716FBA2BF}" srcOrd="0" destOrd="0" parTransId="{A8A504D4-09A6-40B4-B76B-D55FD738D52F}" sibTransId="{57E91711-4F3D-48CA-821E-B4F38D17C7C1}"/>
    <dgm:cxn modelId="{2F046E67-4902-4DF1-AB0C-ECAA28ED38E9}" type="presOf" srcId="{C36B2332-A919-4589-A739-ADB716FBA2BF}" destId="{0D553C96-7F7E-4097-ADA3-233241491B18}" srcOrd="1" destOrd="0" presId="urn:microsoft.com/office/officeart/2011/layout/CircleProcess"/>
    <dgm:cxn modelId="{0EE7867E-1119-49BE-9EDE-13E38294DD59}" type="presOf" srcId="{F0D2676B-A8EE-4AE5-AF30-F7D4DC454339}" destId="{9AAADD4B-3590-4C5E-890F-18F4EF494ED2}" srcOrd="0" destOrd="0" presId="urn:microsoft.com/office/officeart/2011/layout/CircleProcess"/>
    <dgm:cxn modelId="{D048729F-B755-4AB7-BCEB-F5C08B5E3036}" type="presOf" srcId="{F0D2676B-A8EE-4AE5-AF30-F7D4DC454339}" destId="{EE863FA6-BD9B-4F92-A614-8929BE997679}" srcOrd="1" destOrd="0" presId="urn:microsoft.com/office/officeart/2011/layout/CircleProcess"/>
    <dgm:cxn modelId="{F9D05DA6-5972-46F4-8776-6583727662A0}" type="presOf" srcId="{E1250AA3-E499-4651-AA4C-032B8049C579}" destId="{D9123E7B-4101-480E-A38F-E0F9B0ABEE76}" srcOrd="0" destOrd="0" presId="urn:microsoft.com/office/officeart/2011/layout/CircleProcess"/>
    <dgm:cxn modelId="{9B23B8A7-89FE-4E3D-8211-758BC3513672}" srcId="{4F70DA2C-E0F8-4D70-9EAD-218FD24E0860}" destId="{E1250AA3-E499-4651-AA4C-032B8049C579}" srcOrd="1" destOrd="0" parTransId="{FD02CB3E-8316-45D8-9032-7EB61390673B}" sibTransId="{778DD343-9BB7-46B6-868E-8E2D0E16B822}"/>
    <dgm:cxn modelId="{4CE2F5C2-BDE6-4B30-BB7C-701ABDA6205C}" type="presOf" srcId="{C36B2332-A919-4589-A739-ADB716FBA2BF}" destId="{176E8803-1592-4542-B84C-690A1DE384F2}" srcOrd="0" destOrd="0" presId="urn:microsoft.com/office/officeart/2011/layout/CircleProcess"/>
    <dgm:cxn modelId="{EE8383CB-4B6C-4D6E-801B-D2085C9D38E6}" type="presOf" srcId="{4F70DA2C-E0F8-4D70-9EAD-218FD24E0860}" destId="{7154FFCD-F9A5-4ECD-9F9F-C679C0F3C688}" srcOrd="0" destOrd="0" presId="urn:microsoft.com/office/officeart/2011/layout/CircleProcess"/>
    <dgm:cxn modelId="{BC6345CE-0451-47C2-953E-C30EFC104849}" type="presOf" srcId="{E1250AA3-E499-4651-AA4C-032B8049C579}" destId="{0F085E08-0FA9-4E3A-BE68-199A42CC3493}" srcOrd="1" destOrd="0" presId="urn:microsoft.com/office/officeart/2011/layout/CircleProcess"/>
    <dgm:cxn modelId="{38D05DEA-4A1A-4433-BF92-FFD43C730FEA}" type="presParOf" srcId="{7154FFCD-F9A5-4ECD-9F9F-C679C0F3C688}" destId="{9B0B6EF7-37A8-4EF3-9AE9-9DE6EBC83CF4}" srcOrd="0" destOrd="0" presId="urn:microsoft.com/office/officeart/2011/layout/CircleProcess"/>
    <dgm:cxn modelId="{8F7CD934-51B4-4B9B-AB6D-06152A8F598B}" type="presParOf" srcId="{9B0B6EF7-37A8-4EF3-9AE9-9DE6EBC83CF4}" destId="{8E685E63-B165-43CB-9429-67029416367A}" srcOrd="0" destOrd="0" presId="urn:microsoft.com/office/officeart/2011/layout/CircleProcess"/>
    <dgm:cxn modelId="{4E2EAFEE-34CE-4328-96F5-CD4DDE4C7AEC}" type="presParOf" srcId="{7154FFCD-F9A5-4ECD-9F9F-C679C0F3C688}" destId="{6FBFB679-FA7E-46B1-BC98-D30848F051CA}" srcOrd="1" destOrd="0" presId="urn:microsoft.com/office/officeart/2011/layout/CircleProcess"/>
    <dgm:cxn modelId="{7F4891BE-0A30-4561-BDA7-F388AEA01EA2}" type="presParOf" srcId="{6FBFB679-FA7E-46B1-BC98-D30848F051CA}" destId="{9AAADD4B-3590-4C5E-890F-18F4EF494ED2}" srcOrd="0" destOrd="0" presId="urn:microsoft.com/office/officeart/2011/layout/CircleProcess"/>
    <dgm:cxn modelId="{79802C0A-FBEE-4C08-B137-3D4CE04786C6}" type="presParOf" srcId="{7154FFCD-F9A5-4ECD-9F9F-C679C0F3C688}" destId="{EE863FA6-BD9B-4F92-A614-8929BE997679}" srcOrd="2" destOrd="0" presId="urn:microsoft.com/office/officeart/2011/layout/CircleProcess"/>
    <dgm:cxn modelId="{590104F3-1F7B-4F25-96CF-07BF40D8307E}" type="presParOf" srcId="{7154FFCD-F9A5-4ECD-9F9F-C679C0F3C688}" destId="{3E49CA69-FEAB-4C46-B9DA-A22B140773D5}" srcOrd="3" destOrd="0" presId="urn:microsoft.com/office/officeart/2011/layout/CircleProcess"/>
    <dgm:cxn modelId="{A3AA5820-B346-499A-9A9D-5171FBB38661}" type="presParOf" srcId="{3E49CA69-FEAB-4C46-B9DA-A22B140773D5}" destId="{CEA25257-701C-4493-97D8-19DDE2C4096C}" srcOrd="0" destOrd="0" presId="urn:microsoft.com/office/officeart/2011/layout/CircleProcess"/>
    <dgm:cxn modelId="{499CC823-F318-4FAB-8DC4-0140A2017B60}" type="presParOf" srcId="{7154FFCD-F9A5-4ECD-9F9F-C679C0F3C688}" destId="{863D90BC-CDB7-4A30-A177-73C207B94975}" srcOrd="4" destOrd="0" presId="urn:microsoft.com/office/officeart/2011/layout/CircleProcess"/>
    <dgm:cxn modelId="{743C6C8B-7EAF-4318-B9D5-915768D7864E}" type="presParOf" srcId="{863D90BC-CDB7-4A30-A177-73C207B94975}" destId="{D9123E7B-4101-480E-A38F-E0F9B0ABEE76}" srcOrd="0" destOrd="0" presId="urn:microsoft.com/office/officeart/2011/layout/CircleProcess"/>
    <dgm:cxn modelId="{174C1508-C128-463A-BF82-09ACBE9AC5D3}" type="presParOf" srcId="{7154FFCD-F9A5-4ECD-9F9F-C679C0F3C688}" destId="{0F085E08-0FA9-4E3A-BE68-199A42CC3493}" srcOrd="5" destOrd="0" presId="urn:microsoft.com/office/officeart/2011/layout/CircleProcess"/>
    <dgm:cxn modelId="{0A152D1F-09CA-4058-BED6-D219BD53185D}" type="presParOf" srcId="{7154FFCD-F9A5-4ECD-9F9F-C679C0F3C688}" destId="{117F8D76-FC96-4AAE-A759-AFA5FECC105E}" srcOrd="6" destOrd="0" presId="urn:microsoft.com/office/officeart/2011/layout/CircleProcess"/>
    <dgm:cxn modelId="{166E084E-66E7-43C9-8E83-9C07A135FB0D}" type="presParOf" srcId="{117F8D76-FC96-4AAE-A759-AFA5FECC105E}" destId="{8CD4CC51-C9E5-446D-9DD3-9298CC909D81}" srcOrd="0" destOrd="0" presId="urn:microsoft.com/office/officeart/2011/layout/CircleProcess"/>
    <dgm:cxn modelId="{718974BA-EB2C-4C83-A17C-0B1A5ADEE890}" type="presParOf" srcId="{7154FFCD-F9A5-4ECD-9F9F-C679C0F3C688}" destId="{11B0EADF-1BD5-4241-9F73-1257B356DE63}" srcOrd="7" destOrd="0" presId="urn:microsoft.com/office/officeart/2011/layout/CircleProcess"/>
    <dgm:cxn modelId="{325568F4-A546-4EB7-A7AC-92E2A5723329}" type="presParOf" srcId="{11B0EADF-1BD5-4241-9F73-1257B356DE63}" destId="{176E8803-1592-4542-B84C-690A1DE384F2}" srcOrd="0" destOrd="0" presId="urn:microsoft.com/office/officeart/2011/layout/CircleProcess"/>
    <dgm:cxn modelId="{4E879E13-0C2E-4C07-8458-326B325C192D}" type="presParOf" srcId="{7154FFCD-F9A5-4ECD-9F9F-C679C0F3C688}" destId="{0D553C96-7F7E-4097-ADA3-233241491B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85E63-B165-43CB-9429-67029416367A}">
      <dsp:nvSpPr>
        <dsp:cNvPr id="0" name=""/>
        <dsp:cNvSpPr/>
      </dsp:nvSpPr>
      <dsp:spPr>
        <a:xfrm>
          <a:off x="5993679" y="899709"/>
          <a:ext cx="2354304" cy="23547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ADD4B-3590-4C5E-890F-18F4EF494ED2}">
      <dsp:nvSpPr>
        <dsp:cNvPr id="0" name=""/>
        <dsp:cNvSpPr/>
      </dsp:nvSpPr>
      <dsp:spPr>
        <a:xfrm>
          <a:off x="6071850" y="978214"/>
          <a:ext cx="2197963" cy="219772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Adopt a continuous improvement approach</a:t>
          </a:r>
        </a:p>
      </dsp:txBody>
      <dsp:txXfrm>
        <a:off x="6386063" y="1292235"/>
        <a:ext cx="1569536" cy="1569688"/>
      </dsp:txXfrm>
    </dsp:sp>
    <dsp:sp modelId="{CEA25257-701C-4493-97D8-19DDE2C4096C}">
      <dsp:nvSpPr>
        <dsp:cNvPr id="0" name=""/>
        <dsp:cNvSpPr/>
      </dsp:nvSpPr>
      <dsp:spPr>
        <a:xfrm rot="2700000">
          <a:off x="3563274" y="902556"/>
          <a:ext cx="2348633" cy="234863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23E7B-4101-480E-A38F-E0F9B0ABEE76}">
      <dsp:nvSpPr>
        <dsp:cNvPr id="0" name=""/>
        <dsp:cNvSpPr/>
      </dsp:nvSpPr>
      <dsp:spPr>
        <a:xfrm>
          <a:off x="3638609" y="978214"/>
          <a:ext cx="2197963" cy="219772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Add priorities as needed</a:t>
          </a:r>
        </a:p>
      </dsp:txBody>
      <dsp:txXfrm>
        <a:off x="3952823" y="1292235"/>
        <a:ext cx="1569536" cy="1569688"/>
      </dsp:txXfrm>
    </dsp:sp>
    <dsp:sp modelId="{8CD4CC51-C9E5-446D-9DD3-9298CC909D81}">
      <dsp:nvSpPr>
        <dsp:cNvPr id="0" name=""/>
        <dsp:cNvSpPr/>
      </dsp:nvSpPr>
      <dsp:spPr>
        <a:xfrm rot="2700000">
          <a:off x="1130033" y="902556"/>
          <a:ext cx="2348633" cy="234863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E8803-1592-4542-B84C-690A1DE384F2}">
      <dsp:nvSpPr>
        <dsp:cNvPr id="0" name=""/>
        <dsp:cNvSpPr/>
      </dsp:nvSpPr>
      <dsp:spPr>
        <a:xfrm>
          <a:off x="1205368" y="978214"/>
          <a:ext cx="2197963" cy="219772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ndara" panose="020E0502030303020204" pitchFamily="34" charset="0"/>
            </a:rPr>
            <a:t>Assess agency’s capacity  </a:t>
          </a:r>
        </a:p>
      </dsp:txBody>
      <dsp:txXfrm>
        <a:off x="1519582" y="1292235"/>
        <a:ext cx="1569536" cy="156968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CAF4AD-71F4-4F3F-80D9-287026CD1D71}" type="datetimeFigureOut">
              <a:rPr lang="en-US" smtClean="0"/>
              <a:t>1/18/2023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3B2E3F-F879-4720-B1EE-C132AFB63A38}" type="slidenum">
              <a:rPr lang="en-US" smtClean="0"/>
              <a:t>‹#›</a:t>
            </a:fld>
            <a:endParaRPr lang="en-US"/>
          </a:p>
        </p:txBody>
      </p:sp>
    </p:spTree>
    <p:extLst>
      <p:ext uri="{BB962C8B-B14F-4D97-AF65-F5344CB8AC3E}">
        <p14:creationId xmlns:p14="http://schemas.microsoft.com/office/powerpoint/2010/main" val="2083794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CED24C-F9A4-41E2-BCBF-245128535853}" type="datetimeFigureOut">
              <a:rPr lang="en-US" smtClean="0"/>
              <a:t>1/18/2023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CACC31-1050-46B4-9F19-2605034B25FF}" type="slidenum">
              <a:rPr lang="en-US" smtClean="0"/>
              <a:t>‹#›</a:t>
            </a:fld>
            <a:endParaRPr lang="en-US"/>
          </a:p>
        </p:txBody>
      </p:sp>
    </p:spTree>
    <p:extLst>
      <p:ext uri="{BB962C8B-B14F-4D97-AF65-F5344CB8AC3E}">
        <p14:creationId xmlns:p14="http://schemas.microsoft.com/office/powerpoint/2010/main" val="372483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CC31-1050-46B4-9F19-2605034B25F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9594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10</a:t>
            </a:fld>
            <a:endParaRPr lang="en-US"/>
          </a:p>
        </p:txBody>
      </p:sp>
    </p:spTree>
    <p:extLst>
      <p:ext uri="{BB962C8B-B14F-4D97-AF65-F5344CB8AC3E}">
        <p14:creationId xmlns:p14="http://schemas.microsoft.com/office/powerpoint/2010/main" val="132268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11</a:t>
            </a:fld>
            <a:endParaRPr lang="en-US"/>
          </a:p>
        </p:txBody>
      </p:sp>
    </p:spTree>
    <p:extLst>
      <p:ext uri="{BB962C8B-B14F-4D97-AF65-F5344CB8AC3E}">
        <p14:creationId xmlns:p14="http://schemas.microsoft.com/office/powerpoint/2010/main" val="214109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12</a:t>
            </a:fld>
            <a:endParaRPr lang="en-US"/>
          </a:p>
        </p:txBody>
      </p:sp>
    </p:spTree>
    <p:extLst>
      <p:ext uri="{BB962C8B-B14F-4D97-AF65-F5344CB8AC3E}">
        <p14:creationId xmlns:p14="http://schemas.microsoft.com/office/powerpoint/2010/main" val="4274152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13</a:t>
            </a:fld>
            <a:endParaRPr lang="en-US"/>
          </a:p>
        </p:txBody>
      </p:sp>
    </p:spTree>
    <p:extLst>
      <p:ext uri="{BB962C8B-B14F-4D97-AF65-F5344CB8AC3E}">
        <p14:creationId xmlns:p14="http://schemas.microsoft.com/office/powerpoint/2010/main" val="326356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14</a:t>
            </a:fld>
            <a:endParaRPr lang="en-US"/>
          </a:p>
        </p:txBody>
      </p:sp>
    </p:spTree>
    <p:extLst>
      <p:ext uri="{BB962C8B-B14F-4D97-AF65-F5344CB8AC3E}">
        <p14:creationId xmlns:p14="http://schemas.microsoft.com/office/powerpoint/2010/main" val="272364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2</a:t>
            </a:fld>
            <a:endParaRPr lang="en-US"/>
          </a:p>
        </p:txBody>
      </p:sp>
    </p:spTree>
    <p:extLst>
      <p:ext uri="{BB962C8B-B14F-4D97-AF65-F5344CB8AC3E}">
        <p14:creationId xmlns:p14="http://schemas.microsoft.com/office/powerpoint/2010/main" val="179696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3</a:t>
            </a:fld>
            <a:endParaRPr lang="en-US"/>
          </a:p>
        </p:txBody>
      </p:sp>
    </p:spTree>
    <p:extLst>
      <p:ext uri="{BB962C8B-B14F-4D97-AF65-F5344CB8AC3E}">
        <p14:creationId xmlns:p14="http://schemas.microsoft.com/office/powerpoint/2010/main" val="308085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4</a:t>
            </a:fld>
            <a:endParaRPr lang="en-US"/>
          </a:p>
        </p:txBody>
      </p:sp>
    </p:spTree>
    <p:extLst>
      <p:ext uri="{BB962C8B-B14F-4D97-AF65-F5344CB8AC3E}">
        <p14:creationId xmlns:p14="http://schemas.microsoft.com/office/powerpoint/2010/main" val="283933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5</a:t>
            </a:fld>
            <a:endParaRPr lang="en-US"/>
          </a:p>
        </p:txBody>
      </p:sp>
    </p:spTree>
    <p:extLst>
      <p:ext uri="{BB962C8B-B14F-4D97-AF65-F5344CB8AC3E}">
        <p14:creationId xmlns:p14="http://schemas.microsoft.com/office/powerpoint/2010/main" val="144383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6</a:t>
            </a:fld>
            <a:endParaRPr lang="en-US"/>
          </a:p>
        </p:txBody>
      </p:sp>
    </p:spTree>
    <p:extLst>
      <p:ext uri="{BB962C8B-B14F-4D97-AF65-F5344CB8AC3E}">
        <p14:creationId xmlns:p14="http://schemas.microsoft.com/office/powerpoint/2010/main" val="128572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7</a:t>
            </a:fld>
            <a:endParaRPr lang="en-US"/>
          </a:p>
        </p:txBody>
      </p:sp>
    </p:spTree>
    <p:extLst>
      <p:ext uri="{BB962C8B-B14F-4D97-AF65-F5344CB8AC3E}">
        <p14:creationId xmlns:p14="http://schemas.microsoft.com/office/powerpoint/2010/main" val="265201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8</a:t>
            </a:fld>
            <a:endParaRPr lang="en-US"/>
          </a:p>
        </p:txBody>
      </p:sp>
    </p:spTree>
    <p:extLst>
      <p:ext uri="{BB962C8B-B14F-4D97-AF65-F5344CB8AC3E}">
        <p14:creationId xmlns:p14="http://schemas.microsoft.com/office/powerpoint/2010/main" val="178387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CC31-1050-46B4-9F19-2605034B25FF}" type="slidenum">
              <a:rPr lang="en-US" smtClean="0"/>
              <a:t>9</a:t>
            </a:fld>
            <a:endParaRPr lang="en-US"/>
          </a:p>
        </p:txBody>
      </p:sp>
    </p:spTree>
    <p:extLst>
      <p:ext uri="{BB962C8B-B14F-4D97-AF65-F5344CB8AC3E}">
        <p14:creationId xmlns:p14="http://schemas.microsoft.com/office/powerpoint/2010/main" val="689784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1E9230-D174-44A9-BA1F-6D49973188C3}"/>
              </a:ext>
            </a:extLst>
          </p:cNvPr>
          <p:cNvSpPr/>
          <p:nvPr userDrawn="1"/>
        </p:nvSpPr>
        <p:spPr>
          <a:xfrm>
            <a:off x="3895725" y="106362"/>
            <a:ext cx="5105400" cy="66452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7" name="Picture 4" descr="Z:\CADRE\CADRE 5\Web Development 2018-23\CADRE Logo 2019\CADRE Logo Files\JPG\RGB\High Res\CADRE Logo-03 cropped.jpg">
            <a:extLst>
              <a:ext uri="{FF2B5EF4-FFF2-40B4-BE49-F238E27FC236}">
                <a16:creationId xmlns:a16="http://schemas.microsoft.com/office/drawing/2014/main" id="{7A73E401-B03E-44CE-82F5-ABBF66E910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834864"/>
            <a:ext cx="3278963" cy="231036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3BE5859-D5F5-4A27-9502-5FCD9F232D13}"/>
              </a:ext>
            </a:extLst>
          </p:cNvPr>
          <p:cNvSpPr txBox="1">
            <a:spLocks/>
          </p:cNvSpPr>
          <p:nvPr userDrawn="1"/>
        </p:nvSpPr>
        <p:spPr>
          <a:xfrm>
            <a:off x="4676775" y="3313382"/>
            <a:ext cx="3886200" cy="1625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2800" dirty="0"/>
              <a:t>Click to edit presenter name(s)</a:t>
            </a:r>
          </a:p>
        </p:txBody>
      </p:sp>
      <p:sp>
        <p:nvSpPr>
          <p:cNvPr id="10" name="Title 1">
            <a:extLst>
              <a:ext uri="{FF2B5EF4-FFF2-40B4-BE49-F238E27FC236}">
                <a16:creationId xmlns:a16="http://schemas.microsoft.com/office/drawing/2014/main" id="{28AA7351-167A-4D8B-B408-6EB5C8C8E1DC}"/>
              </a:ext>
            </a:extLst>
          </p:cNvPr>
          <p:cNvSpPr txBox="1">
            <a:spLocks/>
          </p:cNvSpPr>
          <p:nvPr userDrawn="1"/>
        </p:nvSpPr>
        <p:spPr>
          <a:xfrm>
            <a:off x="4724400" y="5646738"/>
            <a:ext cx="3886200" cy="6175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kern="1200">
                <a:solidFill>
                  <a:schemeClr val="bg1"/>
                </a:solidFill>
                <a:latin typeface="Candara" panose="020E0502030303020204" pitchFamily="34" charset="0"/>
                <a:ea typeface="+mj-ea"/>
                <a:cs typeface="+mj-cs"/>
              </a:defRPr>
            </a:lvl1pPr>
          </a:lstStyle>
          <a:p>
            <a:r>
              <a:rPr lang="en-US" sz="1600" dirty="0"/>
              <a:t>Click to add event</a:t>
            </a:r>
          </a:p>
          <a:p>
            <a:r>
              <a:rPr lang="en-US" sz="1600" dirty="0"/>
              <a:t>and date</a:t>
            </a:r>
          </a:p>
        </p:txBody>
      </p:sp>
      <p:sp>
        <p:nvSpPr>
          <p:cNvPr id="11" name="TextBox 10">
            <a:extLst>
              <a:ext uri="{FF2B5EF4-FFF2-40B4-BE49-F238E27FC236}">
                <a16:creationId xmlns:a16="http://schemas.microsoft.com/office/drawing/2014/main" id="{E5ADB085-9469-40C9-9EE1-FCAD505C6D34}"/>
              </a:ext>
            </a:extLst>
          </p:cNvPr>
          <p:cNvSpPr txBox="1"/>
          <p:nvPr userDrawn="1"/>
        </p:nvSpPr>
        <p:spPr>
          <a:xfrm>
            <a:off x="158115" y="6294437"/>
            <a:ext cx="1371600" cy="457200"/>
          </a:xfrm>
          <a:prstGeom prst="rect">
            <a:avLst/>
          </a:prstGeom>
          <a:solidFill>
            <a:schemeClr val="bg1"/>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41D26C36-84C1-44EF-BC7B-728EDE461387}"/>
              </a:ext>
            </a:extLst>
          </p:cNvPr>
          <p:cNvSpPr>
            <a:spLocks noGrp="1"/>
          </p:cNvSpPr>
          <p:nvPr>
            <p:ph type="title"/>
          </p:nvPr>
        </p:nvSpPr>
        <p:spPr>
          <a:xfrm>
            <a:off x="4696326" y="1280063"/>
            <a:ext cx="3790950" cy="1325563"/>
          </a:xfrm>
        </p:spPr>
        <p:txBody>
          <a:bodyPr/>
          <a:lstStyle>
            <a:lvl1pPr algn="ctr">
              <a:defRPr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115592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80E7E-899D-42CE-8620-DF7251A8BB5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A1D5B-6B98-41E4-8CD0-696083E2839D}"/>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854F6F8-E5DF-4891-87BF-3C3375164E1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35477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atin typeface="Candara" panose="020E0502030303020204" pitchFamily="34" charset="0"/>
                <a:cs typeface="Arial" panose="020B0604020202020204" pitchFamily="34" charset="0"/>
              </a:defRPr>
            </a:lvl1pPr>
            <a:lvl2pPr marL="914400" indent="-457200">
              <a:buFont typeface="Wingdings" panose="05000000000000000000" pitchFamily="2" charset="2"/>
              <a:buChar char="§"/>
              <a:defRPr>
                <a:latin typeface="Candara" panose="020E0502030303020204" pitchFamily="34" charset="0"/>
                <a:cs typeface="Arial" panose="020B0604020202020204" pitchFamily="34" charset="0"/>
              </a:defRPr>
            </a:lvl2pPr>
            <a:lvl3pPr marL="1143000" indent="-228600">
              <a:buFont typeface="Wingdings" panose="05000000000000000000" pitchFamily="2" charset="2"/>
              <a:buChar char="q"/>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D566A3-8B31-4F61-9E36-FB94E47AEC0C}"/>
              </a:ext>
            </a:extLst>
          </p:cNvPr>
          <p:cNvSpPr>
            <a:spLocks noGrp="1"/>
          </p:cNvSpPr>
          <p:nvPr>
            <p:ph type="title"/>
          </p:nvPr>
        </p:nvSpPr>
        <p:spPr/>
        <p:txBody>
          <a:bodyPr/>
          <a:lstStyle/>
          <a:p>
            <a:r>
              <a:rPr lang="en-US" dirty="0"/>
              <a:t>Click to edit Master title style</a:t>
            </a:r>
          </a:p>
        </p:txBody>
      </p:sp>
      <p:sp>
        <p:nvSpPr>
          <p:cNvPr id="9" name="Slide Number Placeholder 5">
            <a:extLst>
              <a:ext uri="{FF2B5EF4-FFF2-40B4-BE49-F238E27FC236}">
                <a16:creationId xmlns:a16="http://schemas.microsoft.com/office/drawing/2014/main" id="{09E5628C-544E-498F-B674-B7A3F83E5072}"/>
              </a:ext>
            </a:extLst>
          </p:cNvPr>
          <p:cNvSpPr>
            <a:spLocks noGrp="1"/>
          </p:cNvSpPr>
          <p:nvPr>
            <p:ph type="sldNum" sz="quarter" idx="12"/>
          </p:nvPr>
        </p:nvSpPr>
        <p:spPr>
          <a:xfrm>
            <a:off x="6858000" y="631190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967514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3733800" y="-14654"/>
            <a:ext cx="5715000" cy="6887308"/>
          </a:xfrm>
          <a:prstGeom prst="rect">
            <a:avLst/>
          </a:prstGeom>
          <a:solidFill>
            <a:srgbClr val="20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3" name="Picture 4" descr="Z:\CADRE\CADRE 5\Web Development 2018-23\CADRE Logo 2019\CADRE Logo Files\JPG\RGB\High Res\CADRE Logo-03 cropp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1880632"/>
            <a:ext cx="3278963" cy="231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7046AE2-EC40-475F-8DE7-FCB005F2352F}"/>
              </a:ext>
            </a:extLst>
          </p:cNvPr>
          <p:cNvSpPr/>
          <p:nvPr userDrawn="1"/>
        </p:nvSpPr>
        <p:spPr>
          <a:xfrm>
            <a:off x="609600" y="64008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5145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7C3C-972C-4E78-BE66-6EF3220929D0}"/>
              </a:ext>
            </a:extLst>
          </p:cNvPr>
          <p:cNvSpPr>
            <a:spLocks noGrp="1"/>
          </p:cNvSpPr>
          <p:nvPr>
            <p:ph type="title"/>
          </p:nvPr>
        </p:nvSpPr>
        <p:spPr>
          <a:solidFill>
            <a:srgbClr val="002060"/>
          </a:solidFill>
        </p:spPr>
        <p:txBody>
          <a:bodyPr/>
          <a:lstStyle>
            <a:lvl1pPr algn="ctr">
              <a:defRPr b="1">
                <a:solidFill>
                  <a:schemeClr val="bg1"/>
                </a:solidFill>
                <a:effectLst>
                  <a:outerShdw blurRad="38100" dist="38100" dir="2700000" algn="tl">
                    <a:srgbClr val="000000">
                      <a:alpha val="43137"/>
                    </a:srgbClr>
                  </a:outerShdw>
                </a:effectLst>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6218FC8-AE96-4BF7-8957-C7C43ED9158A}"/>
              </a:ext>
            </a:extLst>
          </p:cNvPr>
          <p:cNvSpPr>
            <a:spLocks noGrp="1"/>
          </p:cNvSpPr>
          <p:nvPr>
            <p:ph idx="1"/>
          </p:nvPr>
        </p:nvSpPr>
        <p:spPr/>
        <p:txBody>
          <a:bodyPr/>
          <a:lstStyle>
            <a:lvl1pPr marL="0" indent="0">
              <a:buNone/>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6C0FCB3-D5C4-4B4B-99B2-A561ED7C5498}"/>
              </a:ext>
            </a:extLst>
          </p:cNvPr>
          <p:cNvSpPr>
            <a:spLocks noGrp="1"/>
          </p:cNvSpPr>
          <p:nvPr>
            <p:ph type="sldNum" sz="quarter" idx="12"/>
          </p:nvPr>
        </p:nvSpPr>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16840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C90A-3F2C-4645-B93E-404D6C9EC618}"/>
              </a:ext>
            </a:extLst>
          </p:cNvPr>
          <p:cNvSpPr>
            <a:spLocks noGrp="1"/>
          </p:cNvSpPr>
          <p:nvPr>
            <p:ph type="title"/>
          </p:nvPr>
        </p:nvSpPr>
        <p:spPr>
          <a:xfrm>
            <a:off x="623888" y="1709738"/>
            <a:ext cx="7886700" cy="2852737"/>
          </a:xfrm>
          <a:solidFill>
            <a:srgbClr val="002060"/>
          </a:solidFill>
        </p:spPr>
        <p:txBody>
          <a:bodyPr anchor="ctr"/>
          <a:lstStyle>
            <a:lvl1pPr>
              <a:defRPr sz="6000">
                <a:latin typeface="Candara" panose="020E05020303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C99A00-34A4-4B4C-90D8-313335AADE3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latin typeface="Candara" panose="020E05020303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F64CCE9-8179-492B-9268-105AD944F11D}"/>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04214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5A2E-9963-4C3A-B95D-C520BDBD5BA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49B000A-66DD-4F73-9CB5-B62515A8A02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2217A-D50E-4027-818A-4321CF7F331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D52D03A-7B97-4B05-89CF-DF6959BCBF66}"/>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302961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322F-9281-4496-97A7-F6D5CDD5BCC5}"/>
              </a:ext>
            </a:extLst>
          </p:cNvPr>
          <p:cNvSpPr>
            <a:spLocks noGrp="1"/>
          </p:cNvSpPr>
          <p:nvPr>
            <p:ph type="title"/>
          </p:nvPr>
        </p:nvSpPr>
        <p:spPr>
          <a:xfrm>
            <a:off x="630238" y="365125"/>
            <a:ext cx="78867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6C8EC1D-359E-41F9-8B23-EC01A6D06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173F071-9B01-42ED-927E-15218664BD39}"/>
              </a:ext>
            </a:extLst>
          </p:cNvPr>
          <p:cNvSpPr>
            <a:spLocks noGrp="1"/>
          </p:cNvSpPr>
          <p:nvPr>
            <p:ph sz="half" idx="2"/>
          </p:nvPr>
        </p:nvSpPr>
        <p:spPr>
          <a:xfrm>
            <a:off x="630238" y="2505075"/>
            <a:ext cx="386873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67C1FC4-8F62-4B8D-900A-67B9DEF14C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A81FA6-FFA8-464B-9CAD-C80F2790C6B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536C7E1-444C-40FE-8EEC-5DB59F771CD9}"/>
              </a:ext>
            </a:extLst>
          </p:cNvPr>
          <p:cNvSpPr>
            <a:spLocks noGrp="1"/>
          </p:cNvSpPr>
          <p:nvPr>
            <p:ph type="sldNum" sz="quarter" idx="12"/>
          </p:nvPr>
        </p:nvSpPr>
        <p:spPr/>
        <p:txBody>
          <a:bodyPr/>
          <a:lstStyle/>
          <a:p>
            <a:fld id="{A297CB40-D9BE-4CE6-A22F-5A7D8FBE1E51}" type="slidenum">
              <a:rPr lang="en-US" smtClean="0"/>
              <a:t>‹#›</a:t>
            </a:fld>
            <a:endParaRPr lang="en-US"/>
          </a:p>
        </p:txBody>
      </p:sp>
    </p:spTree>
    <p:extLst>
      <p:ext uri="{BB962C8B-B14F-4D97-AF65-F5344CB8AC3E}">
        <p14:creationId xmlns:p14="http://schemas.microsoft.com/office/powerpoint/2010/main" val="201114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EC1B8F-294A-488F-B638-5335081609DD}"/>
              </a:ext>
            </a:extLst>
          </p:cNvPr>
          <p:cNvSpPr>
            <a:spLocks noGrp="1"/>
          </p:cNvSpPr>
          <p:nvPr>
            <p:ph type="sldNum" sz="quarter" idx="12"/>
          </p:nvPr>
        </p:nvSpPr>
        <p:spPr>
          <a:xfrm>
            <a:off x="6934200" y="6400800"/>
            <a:ext cx="2057400" cy="365125"/>
          </a:xfrm>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27844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602D-47A0-4FFF-8C19-20C043D6A1AE}"/>
              </a:ext>
            </a:extLst>
          </p:cNvPr>
          <p:cNvSpPr>
            <a:spLocks noGrp="1"/>
          </p:cNvSpPr>
          <p:nvPr>
            <p:ph type="title"/>
          </p:nvPr>
        </p:nvSpPr>
        <p:spPr>
          <a:xfrm>
            <a:off x="630238" y="457200"/>
            <a:ext cx="2949575" cy="1600200"/>
          </a:xfrm>
          <a:solidFill>
            <a:srgbClr val="002060"/>
          </a:solidFill>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01114-602F-4853-BDF9-3BE7B80269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949A2-C78B-4CD3-A1F6-CE626A46ED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1177745-E152-4C3E-B388-CB4AAEAF2853}"/>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44599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93C0-A27C-40BE-8D91-C2A69DC6DE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15A26-AA65-42EB-8C9B-37677B6E81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3E7FF-AED8-4596-85A1-7AEA3103C4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08A98DE-7460-4C26-84DE-194FE9E6C026}"/>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276117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flip="none" rotWithShape="1">
          <a:gsLst>
            <a:gs pos="97000">
              <a:schemeClr val="bg1"/>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B1-4538-4371-9DE6-C2459F212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D4678-5E3B-4C68-BBB5-3C0D89368D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CB7D898-50AE-414C-9965-8E04EF594F57}"/>
              </a:ext>
            </a:extLst>
          </p:cNvPr>
          <p:cNvSpPr>
            <a:spLocks noGrp="1"/>
          </p:cNvSpPr>
          <p:nvPr>
            <p:ph type="sldNum" sz="quarter" idx="12"/>
          </p:nvPr>
        </p:nvSpPr>
        <p:spPr/>
        <p:txBody>
          <a:bodyPr/>
          <a:lstStyle>
            <a:lvl1pPr>
              <a:defRPr>
                <a:latin typeface="Candara" panose="020E0502030303020204" pitchFamily="34" charset="0"/>
              </a:defRPr>
            </a:lvl1pPr>
          </a:lstStyle>
          <a:p>
            <a:fld id="{A297CB40-D9BE-4CE6-A22F-5A7D8FBE1E51}" type="slidenum">
              <a:rPr lang="en-US" smtClean="0"/>
              <a:pPr/>
              <a:t>‹#›</a:t>
            </a:fld>
            <a:endParaRPr lang="en-US" dirty="0"/>
          </a:p>
        </p:txBody>
      </p:sp>
    </p:spTree>
    <p:extLst>
      <p:ext uri="{BB962C8B-B14F-4D97-AF65-F5344CB8AC3E}">
        <p14:creationId xmlns:p14="http://schemas.microsoft.com/office/powerpoint/2010/main" val="363129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bg1"/>
            </a:gs>
            <a:gs pos="100000">
              <a:schemeClr val="tx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060BC-7486-44B3-AECA-1B4EAAF89584}"/>
              </a:ext>
            </a:extLst>
          </p:cNvPr>
          <p:cNvSpPr>
            <a:spLocks noGrp="1"/>
          </p:cNvSpPr>
          <p:nvPr>
            <p:ph type="title"/>
          </p:nvPr>
        </p:nvSpPr>
        <p:spPr>
          <a:xfrm>
            <a:off x="628650" y="365125"/>
            <a:ext cx="7886700" cy="1325563"/>
          </a:xfrm>
          <a:prstGeom prst="rect">
            <a:avLst/>
          </a:prstGeom>
          <a:solidFill>
            <a:srgbClr val="002060"/>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723207-6DBF-4453-808D-A3C81D97A8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EC478D1-7408-4953-AC5D-20EB60BC6F6D}"/>
              </a:ext>
            </a:extLst>
          </p:cNvPr>
          <p:cNvSpPr>
            <a:spLocks noGrp="1"/>
          </p:cNvSpPr>
          <p:nvPr>
            <p:ph type="sldNum" sz="quarter" idx="4"/>
          </p:nvPr>
        </p:nvSpPr>
        <p:spPr>
          <a:xfrm>
            <a:off x="6934200" y="6365170"/>
            <a:ext cx="2057400" cy="365125"/>
          </a:xfrm>
          <a:prstGeom prst="rect">
            <a:avLst/>
          </a:prstGeom>
        </p:spPr>
        <p:txBody>
          <a:bodyPr vert="horz" lIns="91440" tIns="45720" rIns="91440" bIns="45720" rtlCol="0" anchor="ctr"/>
          <a:lstStyle>
            <a:lvl1pPr algn="r">
              <a:defRPr sz="1200">
                <a:solidFill>
                  <a:schemeClr val="tx1"/>
                </a:solidFill>
              </a:defRPr>
            </a:lvl1pPr>
          </a:lstStyle>
          <a:p>
            <a:fld id="{A297CB40-D9BE-4CE6-A22F-5A7D8FBE1E51}" type="slidenum">
              <a:rPr lang="en-US" smtClean="0"/>
              <a:pPr/>
              <a:t>‹#›</a:t>
            </a:fld>
            <a:endParaRPr lang="en-US" dirty="0"/>
          </a:p>
        </p:txBody>
      </p:sp>
      <p:pic>
        <p:nvPicPr>
          <p:cNvPr id="8" name="Picture 4">
            <a:extLst>
              <a:ext uri="{FF2B5EF4-FFF2-40B4-BE49-F238E27FC236}">
                <a16:creationId xmlns:a16="http://schemas.microsoft.com/office/drawing/2014/main" id="{21D41B55-E513-4CCA-BBBF-FD0B23E36172}"/>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86131" y="6460861"/>
            <a:ext cx="685038" cy="17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526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50" r:id="rId11"/>
    <p:sldLayoutId id="2147483672" r:id="rId12"/>
  </p:sldLayoutIdLst>
  <p:hf hdr="0" ftr="0" dt="0"/>
  <p:txStyles>
    <p:titleStyle>
      <a:lvl1pPr algn="ctr"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Candara" panose="020E05020303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810000" y="990600"/>
            <a:ext cx="5562600" cy="42780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uLnTx/>
                <a:uFillTx/>
                <a:latin typeface="Candara" panose="020E0502030303020204" pitchFamily="34" charset="0"/>
                <a:ea typeface="+mn-ea"/>
                <a:cs typeface="Arial" panose="020B0604020202020204" pitchFamily="34" charset="0"/>
              </a:rPr>
              <a:t>User Guide to CADRE’s Cultural &amp; Linguistic Competence Assessment for DR Systems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ndara" panose="020E0502030303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n-ea"/>
                <a:cs typeface="Arial" panose="020B0604020202020204" pitchFamily="34" charset="0"/>
              </a:rPr>
              <a:t>Phase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n-ea"/>
                <a:cs typeface="Arial" panose="020B0604020202020204" pitchFamily="34" charset="0"/>
              </a:rPr>
              <a:t>Action Planning</a:t>
            </a:r>
          </a:p>
        </p:txBody>
      </p:sp>
    </p:spTree>
    <p:extLst>
      <p:ext uri="{BB962C8B-B14F-4D97-AF65-F5344CB8AC3E}">
        <p14:creationId xmlns:p14="http://schemas.microsoft.com/office/powerpoint/2010/main" val="112293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ople sitting in a row with one person raising her hand">
            <a:extLst>
              <a:ext uri="{FF2B5EF4-FFF2-40B4-BE49-F238E27FC236}">
                <a16:creationId xmlns:a16="http://schemas.microsoft.com/office/drawing/2014/main" id="{CEB31148-6CAF-4425-5163-387ED8214B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494"/>
          <a:stretch/>
        </p:blipFill>
        <p:spPr>
          <a:xfrm>
            <a:off x="457200" y="1387642"/>
            <a:ext cx="8229602" cy="5075240"/>
          </a:xfrm>
          <a:prstGeom prst="rect">
            <a:avLst/>
          </a:prstGeom>
        </p:spPr>
      </p:pic>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457200" y="274638"/>
            <a:ext cx="8229600" cy="1143000"/>
          </a:xfrm>
          <a:solidFill>
            <a:srgbClr val="002060"/>
          </a:solidFill>
        </p:spPr>
        <p:txBody>
          <a:bodyPr/>
          <a:lstStyle/>
          <a:p>
            <a:pPr algn="ctr"/>
            <a:r>
              <a:rPr lang="en-US" dirty="0"/>
              <a:t>Step 3</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3B31913-D0FC-4C40-82FE-1E3BE76FAA0B}"/>
              </a:ext>
            </a:extLst>
          </p:cNvPr>
          <p:cNvSpPr>
            <a:spLocks noGrp="1"/>
          </p:cNvSpPr>
          <p:nvPr>
            <p:ph idx="1"/>
          </p:nvPr>
        </p:nvSpPr>
        <p:spPr>
          <a:xfrm>
            <a:off x="1609725" y="5334000"/>
            <a:ext cx="5924550" cy="601796"/>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3200" b="1" dirty="0">
                <a:effectLst>
                  <a:outerShdw blurRad="38100" dist="38100" dir="2700000" algn="tl">
                    <a:srgbClr val="000000">
                      <a:alpha val="43137"/>
                    </a:srgbClr>
                  </a:outerShdw>
                </a:effectLst>
              </a:rPr>
              <a:t>Assign a staff lead for each goal.</a:t>
            </a:r>
          </a:p>
          <a:p>
            <a:pPr marL="0" indent="0">
              <a:buNone/>
            </a:pPr>
            <a:endParaRPr lang="en-US" dirty="0"/>
          </a:p>
        </p:txBody>
      </p:sp>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10</a:t>
            </a:fld>
            <a:endParaRPr lang="en-US" dirty="0"/>
          </a:p>
        </p:txBody>
      </p:sp>
    </p:spTree>
    <p:extLst>
      <p:ext uri="{BB962C8B-B14F-4D97-AF65-F5344CB8AC3E}">
        <p14:creationId xmlns:p14="http://schemas.microsoft.com/office/powerpoint/2010/main" val="285084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 ">
            <a:extLst>
              <a:ext uri="{FF2B5EF4-FFF2-40B4-BE49-F238E27FC236}">
                <a16:creationId xmlns:a16="http://schemas.microsoft.com/office/drawing/2014/main" id="{7607C565-595A-6C34-3FD5-259EA7AC64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5" b="21623"/>
          <a:stretch/>
        </p:blipFill>
        <p:spPr>
          <a:xfrm>
            <a:off x="457199" y="1185232"/>
            <a:ext cx="8229600" cy="5179937"/>
          </a:xfrm>
          <a:prstGeom prst="rect">
            <a:avLst/>
          </a:prstGeom>
        </p:spPr>
      </p:pic>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457200" y="274638"/>
            <a:ext cx="8229600" cy="1143000"/>
          </a:xfrm>
          <a:solidFill>
            <a:srgbClr val="002060"/>
          </a:solidFill>
        </p:spPr>
        <p:txBody>
          <a:bodyPr/>
          <a:lstStyle/>
          <a:p>
            <a:pPr algn="ctr"/>
            <a:r>
              <a:rPr lang="en-US" dirty="0"/>
              <a:t>Step 4</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11</a:t>
            </a:fld>
            <a:endParaRPr lang="en-US" dirty="0"/>
          </a:p>
        </p:txBody>
      </p:sp>
      <p:sp>
        <p:nvSpPr>
          <p:cNvPr id="7" name="Content Placeholder 2">
            <a:extLst>
              <a:ext uri="{FF2B5EF4-FFF2-40B4-BE49-F238E27FC236}">
                <a16:creationId xmlns:a16="http://schemas.microsoft.com/office/drawing/2014/main" id="{71248A20-AE0E-5F96-3B50-01517F853613}"/>
              </a:ext>
            </a:extLst>
          </p:cNvPr>
          <p:cNvSpPr txBox="1">
            <a:spLocks/>
          </p:cNvSpPr>
          <p:nvPr/>
        </p:nvSpPr>
        <p:spPr>
          <a:xfrm>
            <a:off x="2062161" y="5522144"/>
            <a:ext cx="5019675" cy="56201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solidFill>
                  <a:schemeClr val="bg1"/>
                </a:solidFill>
                <a:effectLst>
                  <a:outerShdw blurRad="38100" dist="38100" dir="2700000" algn="tl">
                    <a:srgbClr val="000000">
                      <a:alpha val="43137"/>
                    </a:srgbClr>
                  </a:outerShdw>
                </a:effectLst>
              </a:rPr>
              <a:t>Identify a completion date.</a:t>
            </a:r>
          </a:p>
          <a:p>
            <a:endParaRPr lang="en-US" dirty="0"/>
          </a:p>
        </p:txBody>
      </p:sp>
    </p:spTree>
    <p:extLst>
      <p:ext uri="{BB962C8B-B14F-4D97-AF65-F5344CB8AC3E}">
        <p14:creationId xmlns:p14="http://schemas.microsoft.com/office/powerpoint/2010/main" val="222680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women sitting at a table&#10; ">
            <a:extLst>
              <a:ext uri="{FF2B5EF4-FFF2-40B4-BE49-F238E27FC236}">
                <a16:creationId xmlns:a16="http://schemas.microsoft.com/office/drawing/2014/main" id="{F4F48792-C88A-D65F-29F6-D56E5DE7C8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16" b="7235"/>
          <a:stretch/>
        </p:blipFill>
        <p:spPr>
          <a:xfrm>
            <a:off x="457200" y="1417639"/>
            <a:ext cx="8229600" cy="4830762"/>
          </a:xfrm>
          <a:prstGeom prst="rect">
            <a:avLst/>
          </a:prstGeom>
        </p:spPr>
      </p:pic>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457200" y="274638"/>
            <a:ext cx="8229600" cy="1143000"/>
          </a:xfrm>
          <a:solidFill>
            <a:srgbClr val="002060"/>
          </a:solidFill>
        </p:spPr>
        <p:txBody>
          <a:bodyPr/>
          <a:lstStyle/>
          <a:p>
            <a:pPr algn="ctr"/>
            <a:r>
              <a:rPr lang="en-US" dirty="0"/>
              <a:t>Step 5</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12</a:t>
            </a:fld>
            <a:endParaRPr lang="en-US" dirty="0"/>
          </a:p>
        </p:txBody>
      </p:sp>
      <p:sp>
        <p:nvSpPr>
          <p:cNvPr id="7" name="Content Placeholder 2">
            <a:extLst>
              <a:ext uri="{FF2B5EF4-FFF2-40B4-BE49-F238E27FC236}">
                <a16:creationId xmlns:a16="http://schemas.microsoft.com/office/drawing/2014/main" id="{1DD47FD1-39A1-C264-CBDF-24FD6C132B4C}"/>
              </a:ext>
            </a:extLst>
          </p:cNvPr>
          <p:cNvSpPr txBox="1">
            <a:spLocks/>
          </p:cNvSpPr>
          <p:nvPr/>
        </p:nvSpPr>
        <p:spPr>
          <a:xfrm>
            <a:off x="2250281" y="5135561"/>
            <a:ext cx="4643437" cy="6096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solidFill>
                  <a:schemeClr val="bg1"/>
                </a:solidFill>
                <a:effectLst>
                  <a:outerShdw blurRad="38100" dist="38100" dir="2700000" algn="tl">
                    <a:srgbClr val="000000">
                      <a:alpha val="43137"/>
                    </a:srgbClr>
                  </a:outerShdw>
                </a:effectLst>
              </a:rPr>
              <a:t>Check in along the way.</a:t>
            </a:r>
          </a:p>
          <a:p>
            <a:endParaRPr lang="en-US" dirty="0"/>
          </a:p>
        </p:txBody>
      </p:sp>
    </p:spTree>
    <p:extLst>
      <p:ext uri="{BB962C8B-B14F-4D97-AF65-F5344CB8AC3E}">
        <p14:creationId xmlns:p14="http://schemas.microsoft.com/office/powerpoint/2010/main" val="370338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7000">
              <a:schemeClr val="bg1">
                <a:alpha val="12000"/>
              </a:schemeClr>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6" name="Picture 5" descr="A few women sitting at a table&#10; ">
            <a:extLst>
              <a:ext uri="{FF2B5EF4-FFF2-40B4-BE49-F238E27FC236}">
                <a16:creationId xmlns:a16="http://schemas.microsoft.com/office/drawing/2014/main" id="{F4F48792-C88A-D65F-29F6-D56E5DE7C885}"/>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t="4716" b="7235"/>
          <a:stretch/>
        </p:blipFill>
        <p:spPr>
          <a:xfrm>
            <a:off x="457200" y="1417639"/>
            <a:ext cx="8229600" cy="4830762"/>
          </a:xfrm>
          <a:prstGeom prst="rect">
            <a:avLst/>
          </a:prstGeom>
        </p:spPr>
      </p:pic>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457200" y="274638"/>
            <a:ext cx="8229600" cy="1143000"/>
          </a:xfrm>
          <a:solidFill>
            <a:srgbClr val="002060"/>
          </a:solidFill>
        </p:spPr>
        <p:txBody>
          <a:bodyPr/>
          <a:lstStyle/>
          <a:p>
            <a:pPr algn="ctr"/>
            <a:r>
              <a:rPr lang="en-US" dirty="0"/>
              <a:t>Check-Ins Allow the Team to:</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13</a:t>
            </a:fld>
            <a:endParaRPr lang="en-US" dirty="0"/>
          </a:p>
        </p:txBody>
      </p:sp>
      <p:sp>
        <p:nvSpPr>
          <p:cNvPr id="3" name="TextBox 2">
            <a:extLst>
              <a:ext uri="{FF2B5EF4-FFF2-40B4-BE49-F238E27FC236}">
                <a16:creationId xmlns:a16="http://schemas.microsoft.com/office/drawing/2014/main" id="{677EC503-FF78-01C7-3B0D-0B45B55DCA2C}"/>
              </a:ext>
            </a:extLst>
          </p:cNvPr>
          <p:cNvSpPr txBox="1"/>
          <p:nvPr/>
        </p:nvSpPr>
        <p:spPr>
          <a:xfrm>
            <a:off x="1635672" y="2737242"/>
            <a:ext cx="6324600" cy="206210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Arial" panose="020B0604020202020204" pitchFamily="34" charset="0"/>
              <a:buChar char="•"/>
            </a:pPr>
            <a:r>
              <a:rPr lang="en-US" sz="3200" dirty="0">
                <a:solidFill>
                  <a:schemeClr val="tx1"/>
                </a:solidFill>
                <a:latin typeface="Candara" panose="020E0502030303020204" pitchFamily="34" charset="0"/>
              </a:rPr>
              <a:t>Celebrate accomplishments.</a:t>
            </a:r>
          </a:p>
          <a:p>
            <a:pPr marL="285750" indent="-285750">
              <a:buFont typeface="Arial" panose="020B0604020202020204" pitchFamily="34" charset="0"/>
              <a:buChar char="•"/>
            </a:pPr>
            <a:r>
              <a:rPr lang="en-US" sz="3200" dirty="0">
                <a:solidFill>
                  <a:schemeClr val="tx1"/>
                </a:solidFill>
                <a:latin typeface="Candara" panose="020E0502030303020204" pitchFamily="34" charset="0"/>
              </a:rPr>
              <a:t>Reassess workloads.</a:t>
            </a:r>
          </a:p>
          <a:p>
            <a:pPr marL="285750" indent="-285750">
              <a:buFont typeface="Arial" panose="020B0604020202020204" pitchFamily="34" charset="0"/>
              <a:buChar char="•"/>
            </a:pPr>
            <a:r>
              <a:rPr lang="en-US" sz="3200" dirty="0">
                <a:solidFill>
                  <a:schemeClr val="tx1"/>
                </a:solidFill>
                <a:latin typeface="Candara" panose="020E0502030303020204" pitchFamily="34" charset="0"/>
              </a:rPr>
              <a:t>Adjust action plans as needed.</a:t>
            </a:r>
          </a:p>
          <a:p>
            <a:pPr marL="285750" indent="-285750">
              <a:buFont typeface="Arial" panose="020B0604020202020204" pitchFamily="34" charset="0"/>
              <a:buChar char="•"/>
            </a:pPr>
            <a:r>
              <a:rPr lang="en-US" sz="3200" dirty="0">
                <a:solidFill>
                  <a:schemeClr val="tx1"/>
                </a:solidFill>
                <a:latin typeface="Candara" panose="020E0502030303020204" pitchFamily="34" charset="0"/>
              </a:rPr>
              <a:t>Monitor progress.</a:t>
            </a:r>
          </a:p>
        </p:txBody>
      </p:sp>
    </p:spTree>
    <p:extLst>
      <p:ext uri="{BB962C8B-B14F-4D97-AF65-F5344CB8AC3E}">
        <p14:creationId xmlns:p14="http://schemas.microsoft.com/office/powerpoint/2010/main" val="25443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14</a:t>
            </a:fld>
            <a:endParaRPr lang="en-US" dirty="0"/>
          </a:p>
        </p:txBody>
      </p:sp>
      <p:pic>
        <p:nvPicPr>
          <p:cNvPr id="6" name="Picture 5" descr="CADRE Logo">
            <a:extLst>
              <a:ext uri="{FF2B5EF4-FFF2-40B4-BE49-F238E27FC236}">
                <a16:creationId xmlns:a16="http://schemas.microsoft.com/office/drawing/2014/main" id="{A84E4CF3-28B3-1151-EAB4-37FF439AD656}"/>
              </a:ext>
            </a:extLst>
          </p:cNvPr>
          <p:cNvPicPr>
            <a:picLocks noChangeAspect="1"/>
          </p:cNvPicPr>
          <p:nvPr/>
        </p:nvPicPr>
        <p:blipFill rotWithShape="1">
          <a:blip r:embed="rId3">
            <a:extLst>
              <a:ext uri="{28A0092B-C50C-407E-A947-70E740481C1C}">
                <a14:useLocalDpi xmlns:a14="http://schemas.microsoft.com/office/drawing/2010/main" val="0"/>
              </a:ext>
            </a:extLst>
          </a:blip>
          <a:srcRect l="28661" t="29136" r="32226" b="36068"/>
          <a:stretch/>
        </p:blipFill>
        <p:spPr>
          <a:xfrm>
            <a:off x="3163015" y="4420587"/>
            <a:ext cx="2817970" cy="1944583"/>
          </a:xfrm>
          <a:prstGeom prst="rect">
            <a:avLst/>
          </a:prstGeom>
        </p:spPr>
      </p:pic>
      <p:sp>
        <p:nvSpPr>
          <p:cNvPr id="9" name="Title 8">
            <a:extLst>
              <a:ext uri="{FF2B5EF4-FFF2-40B4-BE49-F238E27FC236}">
                <a16:creationId xmlns:a16="http://schemas.microsoft.com/office/drawing/2014/main" id="{4A640E4E-A6EA-B525-4999-FBAD4B463670}"/>
              </a:ext>
            </a:extLst>
          </p:cNvPr>
          <p:cNvSpPr>
            <a:spLocks noGrp="1"/>
          </p:cNvSpPr>
          <p:nvPr>
            <p:ph type="title"/>
          </p:nvPr>
        </p:nvSpPr>
        <p:spPr>
          <a:xfrm>
            <a:off x="228600" y="295321"/>
            <a:ext cx="8763000" cy="1152480"/>
          </a:xfrm>
        </p:spPr>
        <p:txBody>
          <a:bodyPr>
            <a:normAutofit/>
          </a:bodyPr>
          <a:lstStyle/>
          <a:p>
            <a:r>
              <a:rPr lang="en-US" dirty="0"/>
              <a:t>Have questions or need assistance?</a:t>
            </a:r>
            <a:endParaRPr lang="en-US" b="0" dirty="0"/>
          </a:p>
        </p:txBody>
      </p:sp>
      <p:sp>
        <p:nvSpPr>
          <p:cNvPr id="12" name="TextBox 11">
            <a:extLst>
              <a:ext uri="{FF2B5EF4-FFF2-40B4-BE49-F238E27FC236}">
                <a16:creationId xmlns:a16="http://schemas.microsoft.com/office/drawing/2014/main" id="{D29A8A86-0BEF-6B8E-15D5-89052DFA1619}"/>
              </a:ext>
            </a:extLst>
          </p:cNvPr>
          <p:cNvSpPr txBox="1"/>
          <p:nvPr/>
        </p:nvSpPr>
        <p:spPr>
          <a:xfrm>
            <a:off x="762000" y="2140108"/>
            <a:ext cx="7620000" cy="2308324"/>
          </a:xfrm>
          <a:prstGeom prst="rect">
            <a:avLst/>
          </a:prstGeom>
          <a:noFill/>
        </p:spPr>
        <p:txBody>
          <a:bodyPr wrap="square" rtlCol="0">
            <a:spAutoFit/>
          </a:bodyPr>
          <a:lstStyle/>
          <a:p>
            <a:pPr algn="ctr"/>
            <a:r>
              <a:rPr lang="en-US" sz="4800" dirty="0">
                <a:latin typeface="Candara" panose="020E0502030303020204" pitchFamily="34" charset="0"/>
              </a:rPr>
              <a:t>Contact us at:</a:t>
            </a:r>
          </a:p>
          <a:p>
            <a:pPr algn="ctr"/>
            <a:r>
              <a:rPr lang="en-US" sz="4800" b="1" dirty="0">
                <a:latin typeface="Candara" panose="020E0502030303020204" pitchFamily="34" charset="0"/>
              </a:rPr>
              <a:t>cadre@directionservice.org</a:t>
            </a:r>
          </a:p>
          <a:p>
            <a:pPr algn="ctr"/>
            <a:endParaRPr lang="en-US" sz="4800" dirty="0">
              <a:latin typeface="Candara" panose="020E0502030303020204" pitchFamily="34" charset="0"/>
            </a:endParaRPr>
          </a:p>
        </p:txBody>
      </p:sp>
    </p:spTree>
    <p:extLst>
      <p:ext uri="{BB962C8B-B14F-4D97-AF65-F5344CB8AC3E}">
        <p14:creationId xmlns:p14="http://schemas.microsoft.com/office/powerpoint/2010/main" val="67918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480060" y="325369"/>
            <a:ext cx="3276451" cy="1956841"/>
          </a:xfrm>
        </p:spPr>
        <p:txBody>
          <a:bodyPr vert="horz" lIns="91440" tIns="45720" rIns="91440" bIns="45720" rtlCol="0" anchor="ctr">
            <a:normAutofit/>
          </a:bodyPr>
          <a:lstStyle/>
          <a:p>
            <a:r>
              <a:rPr lang="en-US" dirty="0"/>
              <a:t>Purpose</a:t>
            </a:r>
            <a:endParaRPr lang="en-US" b="1" dirty="0">
              <a:effectLst>
                <a:outerShdw blurRad="38100" dist="38100" dir="2700000" algn="tl">
                  <a:srgbClr val="000000">
                    <a:alpha val="43137"/>
                  </a:srgbClr>
                </a:outerShdw>
              </a:effectLst>
            </a:endParaRP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ACE5C4-EAF8-27B5-C3E4-595A5F6CBD3C}"/>
              </a:ext>
            </a:extLst>
          </p:cNvPr>
          <p:cNvSpPr txBox="1"/>
          <p:nvPr/>
        </p:nvSpPr>
        <p:spPr>
          <a:xfrm>
            <a:off x="76200" y="3097273"/>
            <a:ext cx="3906433" cy="2994501"/>
          </a:xfrm>
          <a:prstGeom prst="rect">
            <a:avLst/>
          </a:prstGeom>
        </p:spPr>
        <p:txBody>
          <a:bodyPr vert="horz" lIns="91440" tIns="45720" rIns="91440" bIns="45720" rtlCol="0">
            <a:normAutofit/>
          </a:bodyPr>
          <a:lstStyle/>
          <a:p>
            <a:pPr>
              <a:lnSpc>
                <a:spcPct val="90000"/>
              </a:lnSpc>
              <a:spcAft>
                <a:spcPts val="600"/>
              </a:spcAft>
            </a:pPr>
            <a:r>
              <a:rPr lang="en-US" sz="2400" b="0" i="0" dirty="0">
                <a:effectLst/>
                <a:latin typeface="Candara" panose="020E0502030303020204" pitchFamily="34" charset="0"/>
              </a:rPr>
              <a:t>“Our goals can only be reached through a vehicle of a plan, in which we must fervently believe, and upon which we must vigorously act. There is no other route to success.”  </a:t>
            </a:r>
            <a:endParaRPr lang="en-US" sz="2800" b="0" i="0" dirty="0">
              <a:effectLst/>
              <a:latin typeface="Candara" panose="020E0502030303020204" pitchFamily="34" charset="0"/>
            </a:endParaRPr>
          </a:p>
          <a:p>
            <a:pPr>
              <a:lnSpc>
                <a:spcPct val="90000"/>
              </a:lnSpc>
              <a:spcAft>
                <a:spcPts val="600"/>
              </a:spcAft>
            </a:pPr>
            <a:r>
              <a:rPr lang="en-US" sz="2400" dirty="0">
                <a:latin typeface="Candara" panose="020E0502030303020204" pitchFamily="34" charset="0"/>
              </a:rPr>
              <a:t>		</a:t>
            </a:r>
            <a:r>
              <a:rPr lang="en-US" sz="2400" i="0" dirty="0">
                <a:effectLst/>
                <a:latin typeface="Candara" panose="020E0502030303020204" pitchFamily="34" charset="0"/>
              </a:rPr>
              <a:t>-Pablo Picasso</a:t>
            </a:r>
            <a:endParaRPr lang="en-US" sz="2400" dirty="0">
              <a:latin typeface="Candara" panose="020E0502030303020204" pitchFamily="34" charset="0"/>
            </a:endParaRPr>
          </a:p>
        </p:txBody>
      </p:sp>
      <p:pic>
        <p:nvPicPr>
          <p:cNvPr id="7" name="Picture 6" descr="Darts in the center of a target">
            <a:extLst>
              <a:ext uri="{FF2B5EF4-FFF2-40B4-BE49-F238E27FC236}">
                <a16:creationId xmlns:a16="http://schemas.microsoft.com/office/drawing/2014/main" id="{26528F65-8373-0EEB-C143-26F44C927B6C}"/>
              </a:ext>
            </a:extLst>
          </p:cNvPr>
          <p:cNvPicPr>
            <a:picLocks noChangeAspect="1"/>
          </p:cNvPicPr>
          <p:nvPr/>
        </p:nvPicPr>
        <p:blipFill rotWithShape="1">
          <a:blip r:embed="rId3">
            <a:extLst>
              <a:ext uri="{28A0092B-C50C-407E-A947-70E740481C1C}">
                <a14:useLocalDpi xmlns:a14="http://schemas.microsoft.com/office/drawing/2010/main" val="0"/>
              </a:ext>
            </a:extLst>
          </a:blip>
          <a:srcRect l="40498" r="3082"/>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7829550" y="6356350"/>
            <a:ext cx="685800" cy="365125"/>
          </a:xfrm>
        </p:spPr>
        <p:txBody>
          <a:bodyPr vert="horz" lIns="91440" tIns="45720" rIns="91440" bIns="45720" rtlCol="0" anchor="ctr">
            <a:normAutofit/>
          </a:bodyPr>
          <a:lstStyle>
            <a:lvl1pPr>
              <a:defRPr>
                <a:solidFill>
                  <a:schemeClr val="tx1"/>
                </a:solidFill>
                <a:latin typeface="Candara" panose="020E0502030303020204" pitchFamily="34" charset="0"/>
              </a:defRPr>
            </a:lvl1pPr>
          </a:lstStyle>
          <a:p>
            <a:pPr>
              <a:spcAft>
                <a:spcPts val="600"/>
              </a:spcAft>
              <a:defRPr/>
            </a:pPr>
            <a:fld id="{A297CB40-D9BE-4CE6-A22F-5A7D8FBE1E51}" type="slidenum">
              <a:rPr lang="en-US">
                <a:solidFill>
                  <a:srgbClr val="FFFFFF"/>
                </a:solidFill>
                <a:latin typeface="Calibri" panose="020F0502020204030204"/>
              </a:rPr>
              <a:pPr>
                <a:spcAft>
                  <a:spcPts val="600"/>
                </a:spcAft>
                <a:defRPr/>
              </a:pPr>
              <a:t>2</a:t>
            </a:fld>
            <a:endParaRPr lang="en-US">
              <a:solidFill>
                <a:srgbClr val="FFFFFF"/>
              </a:solidFill>
              <a:latin typeface="Calibri" panose="020F0502020204030204"/>
            </a:endParaRPr>
          </a:p>
        </p:txBody>
      </p:sp>
    </p:spTree>
    <p:extLst>
      <p:ext uri="{BB962C8B-B14F-4D97-AF65-F5344CB8AC3E}">
        <p14:creationId xmlns:p14="http://schemas.microsoft.com/office/powerpoint/2010/main" val="281141815"/>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gnifying glass with word &quot;objectives&quot;&#10;">
            <a:extLst>
              <a:ext uri="{FF2B5EF4-FFF2-40B4-BE49-F238E27FC236}">
                <a16:creationId xmlns:a16="http://schemas.microsoft.com/office/drawing/2014/main" id="{1F88DFDA-82FD-DC66-4D72-995B267312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30" r="18411" b="9933"/>
          <a:stretch/>
        </p:blipFill>
        <p:spPr bwMode="auto">
          <a:xfrm>
            <a:off x="381000" y="2819400"/>
            <a:ext cx="4038600" cy="3439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64715" y="351646"/>
            <a:ext cx="8058149" cy="1082675"/>
          </a:xfrm>
        </p:spPr>
        <p:txBody>
          <a:bodyPr>
            <a:normAutofit/>
          </a:bodyPr>
          <a:lstStyle/>
          <a:p>
            <a:r>
              <a:rPr lang="en-US" dirty="0"/>
              <a:t>Learning Objectives</a:t>
            </a:r>
            <a:endParaRPr lang="en-US" sz="3600" b="1" dirty="0">
              <a:effectLst>
                <a:outerShdw blurRad="38100" dist="38100" dir="2700000" algn="tl">
                  <a:srgbClr val="000000">
                    <a:alpha val="43137"/>
                  </a:srgbClr>
                </a:outerShdw>
              </a:effectLst>
            </a:endParaRPr>
          </a:p>
        </p:txBody>
      </p:sp>
      <p:sp>
        <p:nvSpPr>
          <p:cNvPr id="5" name="Slide Number Placeholder 5">
            <a:extLst>
              <a:ext uri="{FF2B5EF4-FFF2-40B4-BE49-F238E27FC236}">
                <a16:creationId xmlns:a16="http://schemas.microsoft.com/office/drawing/2014/main" id="{8E3E6FDF-DA84-431F-B0AF-8F3B612EECBE}"/>
              </a:ext>
            </a:extLst>
          </p:cNvPr>
          <p:cNvSpPr>
            <a:spLocks noGrp="1"/>
          </p:cNvSpPr>
          <p:nvPr>
            <p:ph type="sldNum" sz="quarter" idx="12"/>
          </p:nvPr>
        </p:nvSpPr>
        <p:spPr>
          <a:xfrm>
            <a:off x="6457950" y="6356350"/>
            <a:ext cx="2057400" cy="365125"/>
          </a:xfrm>
        </p:spPr>
        <p:txBody>
          <a:bodyPr>
            <a:normAutofit/>
          </a:bodyPr>
          <a:lstStyle>
            <a:lvl1pPr>
              <a:defRPr>
                <a:solidFill>
                  <a:schemeClr val="tx1"/>
                </a:solidFill>
                <a:latin typeface="Candara" panose="020E0502030303020204" pitchFamily="34" charset="0"/>
              </a:defRPr>
            </a:lvl1pPr>
          </a:lstStyle>
          <a:p>
            <a:pPr>
              <a:spcAft>
                <a:spcPts val="600"/>
              </a:spcAft>
            </a:pPr>
            <a:fld id="{A297CB40-D9BE-4CE6-A22F-5A7D8FBE1E51}" type="slidenum">
              <a:rPr lang="en-US" smtClean="0"/>
              <a:pPr>
                <a:spcAft>
                  <a:spcPts val="600"/>
                </a:spcAft>
              </a:pPr>
              <a:t>3</a:t>
            </a:fld>
            <a:endParaRPr lang="en-US"/>
          </a:p>
        </p:txBody>
      </p:sp>
      <p:sp>
        <p:nvSpPr>
          <p:cNvPr id="6" name="TextBox 5">
            <a:extLst>
              <a:ext uri="{FF2B5EF4-FFF2-40B4-BE49-F238E27FC236}">
                <a16:creationId xmlns:a16="http://schemas.microsoft.com/office/drawing/2014/main" id="{DABE235E-96EB-0AAE-0A13-7579060F0C3E}"/>
              </a:ext>
            </a:extLst>
          </p:cNvPr>
          <p:cNvSpPr txBox="1"/>
          <p:nvPr/>
        </p:nvSpPr>
        <p:spPr>
          <a:xfrm>
            <a:off x="1009709" y="1676400"/>
            <a:ext cx="8335139" cy="2862322"/>
          </a:xfrm>
          <a:prstGeom prst="rect">
            <a:avLst/>
          </a:prstGeom>
          <a:noFill/>
        </p:spPr>
        <p:txBody>
          <a:bodyPr wrap="square">
            <a:spAutoFit/>
          </a:bodyPr>
          <a:lstStyle/>
          <a:p>
            <a:r>
              <a:rPr lang="en-US" sz="3200" dirty="0">
                <a:latin typeface="Candara" panose="020E0502030303020204" pitchFamily="34" charset="0"/>
              </a:rPr>
              <a:t>Following this webinar, you will gain an understanding about:</a:t>
            </a:r>
          </a:p>
          <a:p>
            <a:r>
              <a:rPr lang="en-US" sz="3200" dirty="0"/>
              <a:t> </a:t>
            </a:r>
          </a:p>
          <a:p>
            <a:pPr marL="3937000" lvl="0" indent="-457200">
              <a:buFont typeface="Arial" panose="020B0604020202020204" pitchFamily="34" charset="0"/>
              <a:buChar char="•"/>
              <a:defRPr/>
            </a:pPr>
            <a:r>
              <a:rPr lang="en-US" sz="2800" dirty="0">
                <a:latin typeface="Candara" panose="020E0502030303020204" pitchFamily="34" charset="0"/>
              </a:rPr>
              <a:t>the importance of action planning</a:t>
            </a:r>
          </a:p>
          <a:p>
            <a:pPr marL="3937000" indent="-457200">
              <a:buFont typeface="Arial" panose="020B0604020202020204" pitchFamily="34" charset="0"/>
              <a:buChar char="•"/>
            </a:pPr>
            <a:r>
              <a:rPr lang="en-US" sz="2800" dirty="0">
                <a:latin typeface="Candara" panose="020E0502030303020204" pitchFamily="34" charset="0"/>
              </a:rPr>
              <a:t>steps for consideration</a:t>
            </a:r>
          </a:p>
        </p:txBody>
      </p:sp>
    </p:spTree>
    <p:extLst>
      <p:ext uri="{BB962C8B-B14F-4D97-AF65-F5344CB8AC3E}">
        <p14:creationId xmlns:p14="http://schemas.microsoft.com/office/powerpoint/2010/main" val="345967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152400" y="4648201"/>
            <a:ext cx="2891902" cy="1541658"/>
          </a:xfrm>
        </p:spPr>
        <p:txBody>
          <a:bodyPr>
            <a:normAutofit/>
          </a:bodyPr>
          <a:lstStyle/>
          <a:p>
            <a:r>
              <a:rPr lang="en-US" b="1" dirty="0">
                <a:effectLst>
                  <a:outerShdw blurRad="38100" dist="38100" dir="2700000" algn="tl">
                    <a:srgbClr val="000000">
                      <a:alpha val="43137"/>
                    </a:srgbClr>
                  </a:outerShdw>
                </a:effectLst>
              </a:rPr>
              <a:t>Action Planning</a:t>
            </a:r>
          </a:p>
        </p:txBody>
      </p:sp>
      <p:pic>
        <p:nvPicPr>
          <p:cNvPr id="10" name="Picture 9" descr="A close-up of a person's hands on a map sticking a pin at a point.">
            <a:extLst>
              <a:ext uri="{FF2B5EF4-FFF2-40B4-BE49-F238E27FC236}">
                <a16:creationId xmlns:a16="http://schemas.microsoft.com/office/drawing/2014/main" id="{000C1CDD-7BEA-82EC-D05D-98B0C1FE7AE4}"/>
              </a:ext>
            </a:extLst>
          </p:cNvPr>
          <p:cNvPicPr>
            <a:picLocks noChangeAspect="1"/>
          </p:cNvPicPr>
          <p:nvPr/>
        </p:nvPicPr>
        <p:blipFill rotWithShape="1">
          <a:blip r:embed="rId3">
            <a:extLst>
              <a:ext uri="{28A0092B-C50C-407E-A947-70E740481C1C}">
                <a14:useLocalDpi xmlns:a14="http://schemas.microsoft.com/office/drawing/2010/main" val="0"/>
              </a:ext>
            </a:extLst>
          </a:blip>
          <a:srcRect t="14784"/>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7"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B31913-D0FC-4C40-82FE-1E3BE76FAA0B}"/>
              </a:ext>
            </a:extLst>
          </p:cNvPr>
          <p:cNvSpPr>
            <a:spLocks noGrp="1"/>
          </p:cNvSpPr>
          <p:nvPr>
            <p:ph idx="1"/>
          </p:nvPr>
        </p:nvSpPr>
        <p:spPr>
          <a:xfrm>
            <a:off x="3476356" y="4777739"/>
            <a:ext cx="5187584" cy="1943736"/>
          </a:xfrm>
        </p:spPr>
        <p:txBody>
          <a:bodyPr anchor="ctr">
            <a:normAutofit/>
          </a:bodyPr>
          <a:lstStyle/>
          <a:p>
            <a:pPr marR="0" lvl="0" algn="ctr" defTabSz="914400" rtl="0" eaLnBrk="1" fontAlgn="auto" latinLnBrk="0" hangingPunct="1">
              <a:spcBef>
                <a:spcPts val="1000"/>
              </a:spcBef>
              <a:spcAft>
                <a:spcPts val="0"/>
              </a:spcAft>
              <a:buSzTx/>
              <a:tabLst/>
              <a:defRPr/>
            </a:pPr>
            <a:r>
              <a:rPr lang="en-US" dirty="0"/>
              <a:t>Action planning is about choosing which path will help you achieve your goals and then mapping out that path.</a:t>
            </a:r>
          </a:p>
        </p:txBody>
      </p:sp>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457950" y="6356350"/>
            <a:ext cx="2057400" cy="365125"/>
          </a:xfrm>
        </p:spPr>
        <p:txBody>
          <a:bodyPr>
            <a:normAutofit/>
          </a:bodyPr>
          <a:lstStyle>
            <a:lvl1pPr>
              <a:defRPr>
                <a:solidFill>
                  <a:schemeClr val="tx1"/>
                </a:solidFill>
                <a:latin typeface="Candara" panose="020E0502030303020204" pitchFamily="34" charset="0"/>
              </a:defRPr>
            </a:lvl1pPr>
          </a:lstStyle>
          <a:p>
            <a:pPr>
              <a:spcAft>
                <a:spcPts val="600"/>
              </a:spcAft>
            </a:pPr>
            <a:fld id="{A297CB40-D9BE-4CE6-A22F-5A7D8FBE1E51}" type="slidenum">
              <a:rPr lang="en-US" smtClean="0"/>
              <a:pPr>
                <a:spcAft>
                  <a:spcPts val="600"/>
                </a:spcAft>
              </a:pPr>
              <a:t>4</a:t>
            </a:fld>
            <a:endParaRPr lang="en-US"/>
          </a:p>
        </p:txBody>
      </p:sp>
    </p:spTree>
    <p:extLst>
      <p:ext uri="{BB962C8B-B14F-4D97-AF65-F5344CB8AC3E}">
        <p14:creationId xmlns:p14="http://schemas.microsoft.com/office/powerpoint/2010/main" val="60688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457200" y="274638"/>
            <a:ext cx="8229600" cy="1020762"/>
          </a:xfrm>
          <a:solidFill>
            <a:srgbClr val="002060"/>
          </a:solidFill>
        </p:spPr>
        <p:txBody>
          <a:bodyPr/>
          <a:lstStyle/>
          <a:p>
            <a:pPr algn="ctr"/>
            <a:r>
              <a:rPr lang="en-US" dirty="0"/>
              <a:t>Benefits of </a:t>
            </a:r>
            <a:r>
              <a:rPr lang="en-US" b="1" dirty="0">
                <a:solidFill>
                  <a:schemeClr val="bg1"/>
                </a:solidFill>
                <a:effectLst>
                  <a:outerShdw blurRad="38100" dist="38100" dir="2700000" algn="tl">
                    <a:srgbClr val="000000">
                      <a:alpha val="43137"/>
                    </a:srgbClr>
                  </a:outerShdw>
                </a:effectLst>
              </a:rPr>
              <a:t>Action Planning</a:t>
            </a:r>
          </a:p>
        </p:txBody>
      </p:sp>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5</a:t>
            </a:fld>
            <a:endParaRPr lang="en-US" dirty="0"/>
          </a:p>
        </p:txBody>
      </p:sp>
      <p:pic>
        <p:nvPicPr>
          <p:cNvPr id="6" name="Picture 5" descr="Man looking at a wall of notes and diagrams.">
            <a:extLst>
              <a:ext uri="{FF2B5EF4-FFF2-40B4-BE49-F238E27FC236}">
                <a16:creationId xmlns:a16="http://schemas.microsoft.com/office/drawing/2014/main" id="{63F7CD53-DBEC-AEE1-808D-68B48B4B5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0317" y="2432205"/>
            <a:ext cx="4085235" cy="2723490"/>
          </a:xfrm>
          <a:prstGeom prst="rect">
            <a:avLst/>
          </a:prstGeom>
        </p:spPr>
      </p:pic>
      <p:sp>
        <p:nvSpPr>
          <p:cNvPr id="7" name="TextBox 6">
            <a:extLst>
              <a:ext uri="{FF2B5EF4-FFF2-40B4-BE49-F238E27FC236}">
                <a16:creationId xmlns:a16="http://schemas.microsoft.com/office/drawing/2014/main" id="{41A8370D-F41D-BB6C-FE7B-15F5F344A884}"/>
              </a:ext>
            </a:extLst>
          </p:cNvPr>
          <p:cNvSpPr txBox="1"/>
          <p:nvPr/>
        </p:nvSpPr>
        <p:spPr>
          <a:xfrm>
            <a:off x="5002847" y="5350055"/>
            <a:ext cx="3862706" cy="830997"/>
          </a:xfrm>
          <a:prstGeom prst="rect">
            <a:avLst/>
          </a:prstGeom>
          <a:noFill/>
        </p:spPr>
        <p:txBody>
          <a:bodyPr wrap="square" rtlCol="0">
            <a:spAutoFit/>
          </a:bodyPr>
          <a:lstStyle/>
          <a:p>
            <a:pPr algn="ctr"/>
            <a:r>
              <a:rPr lang="en-US" sz="2400" b="1" dirty="0">
                <a:latin typeface="Candara" panose="020E0502030303020204" pitchFamily="34" charset="0"/>
              </a:rPr>
              <a:t>Action planning brings order to chaos!</a:t>
            </a:r>
          </a:p>
        </p:txBody>
      </p:sp>
      <p:sp>
        <p:nvSpPr>
          <p:cNvPr id="8" name="Content Placeholder 7">
            <a:extLst>
              <a:ext uri="{FF2B5EF4-FFF2-40B4-BE49-F238E27FC236}">
                <a16:creationId xmlns:a16="http://schemas.microsoft.com/office/drawing/2014/main" id="{EF1E256C-B098-98BA-3BDE-791E2F1B7CC5}"/>
              </a:ext>
            </a:extLst>
          </p:cNvPr>
          <p:cNvSpPr>
            <a:spLocks noGrp="1"/>
          </p:cNvSpPr>
          <p:nvPr>
            <p:ph idx="1"/>
          </p:nvPr>
        </p:nvSpPr>
        <p:spPr>
          <a:xfrm>
            <a:off x="197803" y="2658867"/>
            <a:ext cx="4805044" cy="3511395"/>
          </a:xfrm>
        </p:spPr>
        <p:txBody>
          <a:bodyPr>
            <a:normAutofit/>
          </a:bodyPr>
          <a:lstStyle/>
          <a:p>
            <a:pPr marL="342900" lvl="0" indent="-342900">
              <a:buFont typeface="Wingdings" panose="05000000000000000000" pitchFamily="2" charset="2"/>
              <a:buChar char="§"/>
            </a:pPr>
            <a:r>
              <a:rPr lang="en-US" sz="2400" dirty="0"/>
              <a:t>brings clarity to the work, and</a:t>
            </a:r>
          </a:p>
          <a:p>
            <a:pPr marL="342900" lvl="0" indent="-342900">
              <a:buFont typeface="Wingdings" panose="05000000000000000000" pitchFamily="2" charset="2"/>
              <a:buChar char="§"/>
            </a:pPr>
            <a:r>
              <a:rPr lang="en-US" sz="2400" dirty="0"/>
              <a:t>results in a roadmap that will help the team…</a:t>
            </a:r>
          </a:p>
          <a:p>
            <a:pPr lvl="1"/>
            <a:r>
              <a:rPr lang="en-US" dirty="0"/>
              <a:t>focus their efforts</a:t>
            </a:r>
          </a:p>
          <a:p>
            <a:pPr lvl="1"/>
            <a:r>
              <a:rPr lang="en-US" dirty="0"/>
              <a:t>delineate responsibilities to create a shared workload </a:t>
            </a:r>
          </a:p>
          <a:p>
            <a:pPr lvl="1"/>
            <a:r>
              <a:rPr lang="en-US" dirty="0"/>
              <a:t>outline timelines, and </a:t>
            </a:r>
          </a:p>
          <a:p>
            <a:pPr lvl="1"/>
            <a:r>
              <a:rPr lang="en-US" dirty="0"/>
              <a:t>take action.</a:t>
            </a:r>
          </a:p>
          <a:p>
            <a:endParaRPr lang="en-US" sz="2400" dirty="0"/>
          </a:p>
        </p:txBody>
      </p:sp>
      <p:sp>
        <p:nvSpPr>
          <p:cNvPr id="10" name="TextBox 9">
            <a:extLst>
              <a:ext uri="{FF2B5EF4-FFF2-40B4-BE49-F238E27FC236}">
                <a16:creationId xmlns:a16="http://schemas.microsoft.com/office/drawing/2014/main" id="{FFE61383-5A9D-CE9D-E608-6A6FD42B7526}"/>
              </a:ext>
            </a:extLst>
          </p:cNvPr>
          <p:cNvSpPr txBox="1"/>
          <p:nvPr/>
        </p:nvSpPr>
        <p:spPr>
          <a:xfrm>
            <a:off x="278448" y="1785874"/>
            <a:ext cx="3429000" cy="64633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600" dirty="0">
                <a:solidFill>
                  <a:schemeClr val="tx1"/>
                </a:solidFill>
                <a:latin typeface="Candara" panose="020E0502030303020204" pitchFamily="34" charset="0"/>
              </a:rPr>
              <a:t>Action Planning:</a:t>
            </a:r>
          </a:p>
        </p:txBody>
      </p:sp>
    </p:spTree>
    <p:extLst>
      <p:ext uri="{BB962C8B-B14F-4D97-AF65-F5344CB8AC3E}">
        <p14:creationId xmlns:p14="http://schemas.microsoft.com/office/powerpoint/2010/main" val="276797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457200" y="274638"/>
            <a:ext cx="8229600" cy="1143000"/>
          </a:xfrm>
          <a:solidFill>
            <a:srgbClr val="002060"/>
          </a:solidFill>
        </p:spPr>
        <p:txBody>
          <a:bodyPr/>
          <a:lstStyle/>
          <a:p>
            <a:pPr algn="ctr"/>
            <a:r>
              <a:rPr lang="en-US" dirty="0"/>
              <a:t>Step 1</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3B31913-D0FC-4C40-82FE-1E3BE76FAA0B}"/>
              </a:ext>
            </a:extLst>
          </p:cNvPr>
          <p:cNvSpPr>
            <a:spLocks noGrp="1"/>
          </p:cNvSpPr>
          <p:nvPr>
            <p:ph idx="1"/>
          </p:nvPr>
        </p:nvSpPr>
        <p:spPr>
          <a:xfrm>
            <a:off x="161925" y="1878843"/>
            <a:ext cx="8820150" cy="1143000"/>
          </a:xfrm>
        </p:spPr>
        <p:txBody>
          <a:bodyPr>
            <a:normAutofit/>
          </a:bodyPr>
          <a:lstStyle/>
          <a:p>
            <a:pPr algn="ctr"/>
            <a:r>
              <a:rPr lang="en-US" sz="3200" dirty="0"/>
              <a:t>Select no more than 2-3 indicators from the assessment tool to focus on.</a:t>
            </a:r>
          </a:p>
          <a:p>
            <a:pPr marL="0" indent="0" algn="ctr">
              <a:buNone/>
            </a:pPr>
            <a:endParaRPr lang="en-US" dirty="0"/>
          </a:p>
        </p:txBody>
      </p:sp>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6</a:t>
            </a:fld>
            <a:endParaRPr lang="en-US" dirty="0"/>
          </a:p>
        </p:txBody>
      </p:sp>
      <p:graphicFrame>
        <p:nvGraphicFramePr>
          <p:cNvPr id="6" name="Diagram 5">
            <a:extLst>
              <a:ext uri="{FF2B5EF4-FFF2-40B4-BE49-F238E27FC236}">
                <a16:creationId xmlns:a16="http://schemas.microsoft.com/office/drawing/2014/main" id="{E67929D2-F8E7-3A1D-F92F-3A5A7B9E8F6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9550852"/>
              </p:ext>
            </p:extLst>
          </p:nvPr>
        </p:nvGraphicFramePr>
        <p:xfrm>
          <a:off x="-228600" y="2211425"/>
          <a:ext cx="8991600" cy="4153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22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457200" y="274638"/>
            <a:ext cx="8229600" cy="1143000"/>
          </a:xfrm>
          <a:solidFill>
            <a:srgbClr val="002060"/>
          </a:solidFill>
        </p:spPr>
        <p:txBody>
          <a:bodyPr/>
          <a:lstStyle/>
          <a:p>
            <a:pPr algn="ctr"/>
            <a:r>
              <a:rPr lang="en-US" b="1" dirty="0">
                <a:solidFill>
                  <a:schemeClr val="bg1"/>
                </a:solidFill>
                <a:effectLst>
                  <a:outerShdw blurRad="38100" dist="38100" dir="2700000" algn="tl">
                    <a:srgbClr val="000000">
                      <a:alpha val="43137"/>
                    </a:srgbClr>
                  </a:outerShdw>
                </a:effectLst>
              </a:rPr>
              <a:t>Step 2</a:t>
            </a:r>
          </a:p>
        </p:txBody>
      </p:sp>
      <p:sp>
        <p:nvSpPr>
          <p:cNvPr id="3" name="Content Placeholder 2">
            <a:extLst>
              <a:ext uri="{FF2B5EF4-FFF2-40B4-BE49-F238E27FC236}">
                <a16:creationId xmlns:a16="http://schemas.microsoft.com/office/drawing/2014/main" id="{23B31913-D0FC-4C40-82FE-1E3BE76FAA0B}"/>
              </a:ext>
            </a:extLst>
          </p:cNvPr>
          <p:cNvSpPr>
            <a:spLocks noGrp="1"/>
          </p:cNvSpPr>
          <p:nvPr>
            <p:ph idx="1"/>
          </p:nvPr>
        </p:nvSpPr>
        <p:spPr>
          <a:xfrm>
            <a:off x="628650" y="4419600"/>
            <a:ext cx="7886700" cy="1143000"/>
          </a:xfrm>
        </p:spPr>
        <p:txBody>
          <a:bodyPr>
            <a:normAutofit/>
          </a:bodyPr>
          <a:lstStyle/>
          <a:p>
            <a:pPr algn="ctr"/>
            <a:r>
              <a:rPr lang="en-US" sz="3500" dirty="0"/>
              <a:t>Determine one measurable and achievable goal per selected indicator. </a:t>
            </a:r>
          </a:p>
          <a:p>
            <a:pPr marL="0" indent="0">
              <a:buNone/>
            </a:pPr>
            <a:endParaRPr lang="en-US" dirty="0"/>
          </a:p>
        </p:txBody>
      </p:sp>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7</a:t>
            </a:fld>
            <a:endParaRPr lang="en-US" dirty="0"/>
          </a:p>
        </p:txBody>
      </p:sp>
      <p:pic>
        <p:nvPicPr>
          <p:cNvPr id="6" name="Picture 5" descr="Goals">
            <a:extLst>
              <a:ext uri="{FF2B5EF4-FFF2-40B4-BE49-F238E27FC236}">
                <a16:creationId xmlns:a16="http://schemas.microsoft.com/office/drawing/2014/main" id="{B22EEFF3-1349-2609-1156-76380E5D5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94814"/>
            <a:ext cx="5876086" cy="2688586"/>
          </a:xfrm>
          <a:prstGeom prst="rect">
            <a:avLst/>
          </a:prstGeom>
        </p:spPr>
      </p:pic>
    </p:spTree>
    <p:extLst>
      <p:ext uri="{BB962C8B-B14F-4D97-AF65-F5344CB8AC3E}">
        <p14:creationId xmlns:p14="http://schemas.microsoft.com/office/powerpoint/2010/main" val="1541270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w Normal or Next Normal - Tips on Managing an Ever-Changing Environment -  Have a Plan! - Aspyre">
            <a:extLst>
              <a:ext uri="{FF2B5EF4-FFF2-40B4-BE49-F238E27FC236}">
                <a16:creationId xmlns:a16="http://schemas.microsoft.com/office/drawing/2014/main" id="{D0ABCD2E-394E-F172-C462-8121226D62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789"/>
          <a:stretch/>
        </p:blipFill>
        <p:spPr bwMode="auto">
          <a:xfrm>
            <a:off x="914401" y="2140618"/>
            <a:ext cx="8229600" cy="4442743"/>
          </a:xfrm>
          <a:prstGeom prst="rect">
            <a:avLst/>
          </a:prstGeom>
          <a:noFill/>
          <a:effectLst>
            <a:outerShdw blurRad="50800" dist="50800" dir="5400000" algn="ctr" rotWithShape="0">
              <a:srgbClr val="000000">
                <a:alpha val="0"/>
              </a:srgbClr>
            </a:outerShdw>
            <a:reflection endPos="0" dist="50800" dir="5400000" sy="-100000" algn="bl" rotWithShape="0"/>
            <a:softEdge rad="7874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457200" y="274638"/>
            <a:ext cx="8229600" cy="1143000"/>
          </a:xfrm>
          <a:solidFill>
            <a:srgbClr val="002060"/>
          </a:solidFill>
        </p:spPr>
        <p:txBody>
          <a:bodyPr/>
          <a:lstStyle/>
          <a:p>
            <a:pPr algn="ctr"/>
            <a:r>
              <a:rPr lang="en-US" b="1" dirty="0">
                <a:solidFill>
                  <a:schemeClr val="bg1"/>
                </a:solidFill>
                <a:effectLst>
                  <a:outerShdw blurRad="38100" dist="38100" dir="2700000" algn="tl">
                    <a:srgbClr val="000000">
                      <a:alpha val="43137"/>
                    </a:srgbClr>
                  </a:outerShdw>
                </a:effectLst>
              </a:rPr>
              <a:t>Action Planning Considerations</a:t>
            </a:r>
          </a:p>
        </p:txBody>
      </p:sp>
      <p:sp>
        <p:nvSpPr>
          <p:cNvPr id="3" name="Content Placeholder 2">
            <a:extLst>
              <a:ext uri="{FF2B5EF4-FFF2-40B4-BE49-F238E27FC236}">
                <a16:creationId xmlns:a16="http://schemas.microsoft.com/office/drawing/2014/main" id="{23B31913-D0FC-4C40-82FE-1E3BE76FAA0B}"/>
              </a:ext>
            </a:extLst>
          </p:cNvPr>
          <p:cNvSpPr>
            <a:spLocks noGrp="1"/>
          </p:cNvSpPr>
          <p:nvPr>
            <p:ph idx="1"/>
          </p:nvPr>
        </p:nvSpPr>
        <p:spPr>
          <a:xfrm>
            <a:off x="241040" y="1676400"/>
            <a:ext cx="6693160" cy="4688770"/>
          </a:xfrm>
        </p:spPr>
        <p:txBody>
          <a:bodyPr>
            <a:normAutofit fontScale="92500" lnSpcReduction="20000"/>
          </a:bodyPr>
          <a:lstStyle/>
          <a:p>
            <a:pPr marR="0" lvl="0" algn="ctr" defTabSz="914400" rtl="0" eaLnBrk="1" fontAlgn="auto" latinLnBrk="0" hangingPunct="1">
              <a:lnSpc>
                <a:spcPct val="90000"/>
              </a:lnSpc>
              <a:spcBef>
                <a:spcPts val="1000"/>
              </a:spcBef>
              <a:spcAft>
                <a:spcPts val="0"/>
              </a:spcAft>
              <a:buSzTx/>
              <a:tabLst/>
              <a:defRPr/>
            </a:pPr>
            <a:r>
              <a:rPr lang="en-US" sz="3500" dirty="0"/>
              <a:t>What needs to happen in order to achieve your goal?</a:t>
            </a:r>
          </a:p>
          <a:p>
            <a:pPr marR="0" lvl="0" algn="ctr" defTabSz="914400" rtl="0" eaLnBrk="1" fontAlgn="auto" latinLnBrk="0" hangingPunct="1">
              <a:lnSpc>
                <a:spcPct val="90000"/>
              </a:lnSpc>
              <a:spcBef>
                <a:spcPts val="1000"/>
              </a:spcBef>
              <a:spcAft>
                <a:spcPts val="0"/>
              </a:spcAft>
              <a:buSzTx/>
              <a:tabLst/>
              <a:defRPr/>
            </a:pPr>
            <a:r>
              <a:rPr lang="en-US" sz="900" dirty="0"/>
              <a:t> </a:t>
            </a:r>
          </a:p>
          <a:p>
            <a:pPr marL="1143000" lvl="1" indent="-457200">
              <a:spcBef>
                <a:spcPts val="1000"/>
              </a:spcBef>
              <a:defRPr/>
            </a:pPr>
            <a:r>
              <a:rPr lang="en-US" sz="3100" dirty="0"/>
              <a:t>What activities would be implemented?</a:t>
            </a:r>
          </a:p>
          <a:p>
            <a:pPr marL="1143000" lvl="1" indent="-457200">
              <a:spcBef>
                <a:spcPts val="1000"/>
              </a:spcBef>
              <a:defRPr/>
            </a:pPr>
            <a:r>
              <a:rPr lang="en-US" sz="3100" dirty="0"/>
              <a:t>Is there a sequential order that needs to occur?</a:t>
            </a:r>
          </a:p>
          <a:p>
            <a:pPr marL="1143000" lvl="1" indent="-457200">
              <a:spcBef>
                <a:spcPts val="1000"/>
              </a:spcBef>
              <a:defRPr/>
            </a:pPr>
            <a:r>
              <a:rPr lang="en-US" sz="3100" dirty="0"/>
              <a:t>What resources, knowledge, and skills will be required to implement activities?</a:t>
            </a:r>
          </a:p>
          <a:p>
            <a:pPr marL="1143000" lvl="1" indent="-457200">
              <a:spcBef>
                <a:spcPts val="1000"/>
              </a:spcBef>
              <a:defRPr/>
            </a:pPr>
            <a:r>
              <a:rPr lang="en-US" sz="3100" dirty="0"/>
              <a:t>How will you know if you achieved your goal?</a:t>
            </a:r>
          </a:p>
          <a:p>
            <a:pPr marL="457200" marR="0" lvl="0" indent="-457200" algn="l" defTabSz="914400" rtl="0" eaLnBrk="1" fontAlgn="auto" latinLnBrk="0" hangingPunct="1">
              <a:lnSpc>
                <a:spcPct val="90000"/>
              </a:lnSpc>
              <a:spcBef>
                <a:spcPts val="1000"/>
              </a:spcBef>
              <a:spcAft>
                <a:spcPts val="0"/>
              </a:spcAft>
              <a:buSzTx/>
              <a:buFont typeface="Arial" panose="020B0604020202020204" pitchFamily="34" charset="0"/>
              <a:buChar char="•"/>
              <a:tabLst/>
              <a:defRPr/>
            </a:pPr>
            <a:endParaRPr lang="en-US" dirty="0"/>
          </a:p>
          <a:p>
            <a:pPr marL="0" indent="0">
              <a:buNone/>
            </a:pPr>
            <a:endParaRPr lang="en-US" dirty="0"/>
          </a:p>
        </p:txBody>
      </p:sp>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8</a:t>
            </a:fld>
            <a:endParaRPr lang="en-US" dirty="0"/>
          </a:p>
        </p:txBody>
      </p:sp>
    </p:spTree>
    <p:extLst>
      <p:ext uri="{BB962C8B-B14F-4D97-AF65-F5344CB8AC3E}">
        <p14:creationId xmlns:p14="http://schemas.microsoft.com/office/powerpoint/2010/main" val="5912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0752-403C-49EC-99AB-49BE6202F243}"/>
              </a:ext>
            </a:extLst>
          </p:cNvPr>
          <p:cNvSpPr>
            <a:spLocks noGrp="1"/>
          </p:cNvSpPr>
          <p:nvPr>
            <p:ph type="title"/>
          </p:nvPr>
        </p:nvSpPr>
        <p:spPr>
          <a:xfrm>
            <a:off x="457200" y="274638"/>
            <a:ext cx="8229600" cy="1143000"/>
          </a:xfrm>
          <a:solidFill>
            <a:srgbClr val="002060"/>
          </a:solidFill>
        </p:spPr>
        <p:txBody>
          <a:bodyPr/>
          <a:lstStyle/>
          <a:p>
            <a:pPr algn="ctr"/>
            <a:r>
              <a:rPr lang="en-US" b="1" dirty="0">
                <a:solidFill>
                  <a:schemeClr val="bg1"/>
                </a:solidFill>
                <a:effectLst>
                  <a:outerShdw blurRad="38100" dist="38100" dir="2700000" algn="tl">
                    <a:srgbClr val="000000">
                      <a:alpha val="43137"/>
                    </a:srgbClr>
                  </a:outerShdw>
                </a:effectLst>
              </a:rPr>
              <a:t>Action Planning Example</a:t>
            </a:r>
          </a:p>
        </p:txBody>
      </p:sp>
      <p:sp>
        <p:nvSpPr>
          <p:cNvPr id="4" name="Slide Number Placeholder 5">
            <a:extLst>
              <a:ext uri="{FF2B5EF4-FFF2-40B4-BE49-F238E27FC236}">
                <a16:creationId xmlns:a16="http://schemas.microsoft.com/office/drawing/2014/main" id="{F534A2CE-9A00-481F-93EB-230F484C3B60}"/>
              </a:ext>
            </a:extLst>
          </p:cNvPr>
          <p:cNvSpPr>
            <a:spLocks noGrp="1"/>
          </p:cNvSpPr>
          <p:nvPr>
            <p:ph type="sldNum" sz="quarter" idx="12"/>
          </p:nvPr>
        </p:nvSpPr>
        <p:spPr>
          <a:xfrm>
            <a:off x="6934200" y="6365170"/>
            <a:ext cx="2057400" cy="365125"/>
          </a:xfrm>
        </p:spPr>
        <p:txBody>
          <a:bodyPr/>
          <a:lstStyle>
            <a:lvl1pPr>
              <a:defRPr>
                <a:solidFill>
                  <a:schemeClr val="tx1"/>
                </a:solidFill>
                <a:latin typeface="Candara" panose="020E0502030303020204" pitchFamily="34" charset="0"/>
              </a:defRPr>
            </a:lvl1pPr>
          </a:lstStyle>
          <a:p>
            <a:fld id="{A297CB40-D9BE-4CE6-A22F-5A7D8FBE1E51}" type="slidenum">
              <a:rPr lang="en-US" smtClean="0"/>
              <a:pPr/>
              <a:t>9</a:t>
            </a:fld>
            <a:endParaRPr lang="en-US" dirty="0"/>
          </a:p>
        </p:txBody>
      </p:sp>
      <p:pic>
        <p:nvPicPr>
          <p:cNvPr id="8" name="Picture 7" descr="Sample Action Plan for identifying the priority area, measurable goals, how to monitor progress, and check in dates. The table shows areas to enter narrative for activity, resources needed, staff leads, date initiated, date to be completed, and comments.">
            <a:extLst>
              <a:ext uri="{FF2B5EF4-FFF2-40B4-BE49-F238E27FC236}">
                <a16:creationId xmlns:a16="http://schemas.microsoft.com/office/drawing/2014/main" id="{F6CFD964-BD53-F2FB-8F4B-A89E7EA4097C}"/>
              </a:ext>
            </a:extLst>
          </p:cNvPr>
          <p:cNvPicPr>
            <a:picLocks noChangeAspect="1"/>
          </p:cNvPicPr>
          <p:nvPr/>
        </p:nvPicPr>
        <p:blipFill rotWithShape="1">
          <a:blip r:embed="rId3">
            <a:extLst>
              <a:ext uri="{28A0092B-C50C-407E-A947-70E740481C1C}">
                <a14:useLocalDpi xmlns:a14="http://schemas.microsoft.com/office/drawing/2010/main" val="0"/>
              </a:ext>
            </a:extLst>
          </a:blip>
          <a:srcRect b="14070"/>
          <a:stretch/>
        </p:blipFill>
        <p:spPr>
          <a:xfrm>
            <a:off x="457200" y="1462571"/>
            <a:ext cx="8229600" cy="5014429"/>
          </a:xfrm>
          <a:prstGeom prst="rect">
            <a:avLst/>
          </a:prstGeom>
          <a:effectLst>
            <a:outerShdw dist="50800" dir="5400000" algn="ctr" rotWithShape="0">
              <a:srgbClr val="000000">
                <a:alpha val="0"/>
              </a:srgbClr>
            </a:outerShdw>
            <a:reflection stA="69000" endPos="0" dist="50800" dir="5400000" sy="-100000" algn="bl" rotWithShape="0"/>
            <a:softEdge rad="0"/>
          </a:effectLst>
        </p:spPr>
      </p:pic>
    </p:spTree>
    <p:extLst>
      <p:ext uri="{BB962C8B-B14F-4D97-AF65-F5344CB8AC3E}">
        <p14:creationId xmlns:p14="http://schemas.microsoft.com/office/powerpoint/2010/main" val="15934318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6" ma:contentTypeDescription="Create a new document." ma:contentTypeScope="" ma:versionID="c301ea57d9cec4f14d8416a6dd251d1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f17cf8a0d836c3494766366d08c96ee"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01A6BC-590A-4A85-B64B-27753FA93980}">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d0cbbd92-a969-402e-8621-447322a11182"/>
    <ds:schemaRef ds:uri="db903174-bb1c-4609-9d70-465268ead536"/>
    <ds:schemaRef ds:uri="http://www.w3.org/XML/1998/namespace"/>
  </ds:schemaRefs>
</ds:datastoreItem>
</file>

<file path=customXml/itemProps2.xml><?xml version="1.0" encoding="utf-8"?>
<ds:datastoreItem xmlns:ds="http://schemas.openxmlformats.org/officeDocument/2006/customXml" ds:itemID="{09BBA2EE-5A9F-4A9A-A885-4D08278D8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3174-bb1c-4609-9d70-465268ead536"/>
    <ds:schemaRef ds:uri="d0cbbd92-a969-402e-8621-447322a11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CD09FF-0243-41F4-8EBE-66805F0C90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5400</TotalTime>
  <Words>338</Words>
  <Application>Microsoft Office PowerPoint</Application>
  <PresentationFormat>On-screen Show (4:3)</PresentationFormat>
  <Paragraphs>79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Candara</vt:lpstr>
      <vt:lpstr>Wingdings</vt:lpstr>
      <vt:lpstr>Custom Design</vt:lpstr>
      <vt:lpstr>User Guide to CADRE’s Cultural &amp; Linguistic Competence Assessment for DR Systems   Phase 4:  Action Planning</vt:lpstr>
      <vt:lpstr>Purpose</vt:lpstr>
      <vt:lpstr>Learning Objectives</vt:lpstr>
      <vt:lpstr>Action Planning</vt:lpstr>
      <vt:lpstr>Benefits of Action Planning</vt:lpstr>
      <vt:lpstr>Step 1</vt:lpstr>
      <vt:lpstr>Step 2</vt:lpstr>
      <vt:lpstr>Action Planning Considerations</vt:lpstr>
      <vt:lpstr>Action Planning Example</vt:lpstr>
      <vt:lpstr>Step 3</vt:lpstr>
      <vt:lpstr>Step 4</vt:lpstr>
      <vt:lpstr>Step 5</vt:lpstr>
      <vt:lpstr>Check-Ins Allow the Team to:</vt:lpstr>
      <vt:lpstr>Have questions or need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Nadeau</dc:creator>
  <cp:lastModifiedBy>Manny Guendulay</cp:lastModifiedBy>
  <cp:revision>64</cp:revision>
  <dcterms:created xsi:type="dcterms:W3CDTF">2021-06-07T21:47:19Z</dcterms:created>
  <dcterms:modified xsi:type="dcterms:W3CDTF">2023-01-18T20:15:05Z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