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6" r:id="rId4"/>
    <p:sldMasterId id="2147483768" r:id="rId5"/>
  </p:sldMasterIdLst>
  <p:notesMasterIdLst>
    <p:notesMasterId r:id="rId55"/>
  </p:notesMasterIdLst>
  <p:sldIdLst>
    <p:sldId id="681" r:id="rId6"/>
    <p:sldId id="788" r:id="rId7"/>
    <p:sldId id="683" r:id="rId8"/>
    <p:sldId id="810" r:id="rId9"/>
    <p:sldId id="256" r:id="rId10"/>
    <p:sldId id="257" r:id="rId11"/>
    <p:sldId id="789" r:id="rId12"/>
    <p:sldId id="259" r:id="rId13"/>
    <p:sldId id="260" r:id="rId14"/>
    <p:sldId id="279" r:id="rId15"/>
    <p:sldId id="263" r:id="rId16"/>
    <p:sldId id="264" r:id="rId17"/>
    <p:sldId id="265" r:id="rId18"/>
    <p:sldId id="266" r:id="rId19"/>
    <p:sldId id="300" r:id="rId20"/>
    <p:sldId id="267" r:id="rId21"/>
    <p:sldId id="268" r:id="rId22"/>
    <p:sldId id="269" r:id="rId23"/>
    <p:sldId id="270" r:id="rId24"/>
    <p:sldId id="271" r:id="rId25"/>
    <p:sldId id="272" r:id="rId26"/>
    <p:sldId id="273" r:id="rId27"/>
    <p:sldId id="274" r:id="rId28"/>
    <p:sldId id="275" r:id="rId29"/>
    <p:sldId id="276" r:id="rId30"/>
    <p:sldId id="277" r:id="rId31"/>
    <p:sldId id="790" r:id="rId32"/>
    <p:sldId id="791" r:id="rId33"/>
    <p:sldId id="792" r:id="rId34"/>
    <p:sldId id="794" r:id="rId35"/>
    <p:sldId id="795" r:id="rId36"/>
    <p:sldId id="796" r:id="rId37"/>
    <p:sldId id="793" r:id="rId38"/>
    <p:sldId id="797" r:id="rId39"/>
    <p:sldId id="798" r:id="rId40"/>
    <p:sldId id="799" r:id="rId41"/>
    <p:sldId id="800" r:id="rId42"/>
    <p:sldId id="801" r:id="rId43"/>
    <p:sldId id="802" r:id="rId44"/>
    <p:sldId id="803" r:id="rId45"/>
    <p:sldId id="804" r:id="rId46"/>
    <p:sldId id="805" r:id="rId47"/>
    <p:sldId id="806" r:id="rId48"/>
    <p:sldId id="809" r:id="rId49"/>
    <p:sldId id="807" r:id="rId50"/>
    <p:sldId id="808" r:id="rId51"/>
    <p:sldId id="304" r:id="rId52"/>
    <p:sldId id="258" r:id="rId53"/>
    <p:sldId id="261"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19AF3D-4A37-4393-9126-EBD96496F6F2}" name="Kelly Rauscher" initials="KR" userId="S::krauscher@directionservice.org::1ac028a2-01cf-4b8d-95f4-b2d0b5456f2e" providerId="AD"/>
  <p188:author id="{349B8686-6B82-0AB5-E9C1-ACA083808AB1}" name="Noella Bernal" initials="NB" userId="S::nbernal@directionservice.org::794119c3-42a8-4ea8-be79-c04b6056a05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DF2FF"/>
    <a:srgbClr val="F5CFE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EF72BD-36A9-457A-9284-7CEB5C650B9E}" v="76" dt="2024-01-25T03:39:29.9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3792" autoAdjust="0"/>
  </p:normalViewPr>
  <p:slideViewPr>
    <p:cSldViewPr snapToGrid="0">
      <p:cViewPr varScale="1">
        <p:scale>
          <a:sx n="35" d="100"/>
          <a:sy n="35" d="100"/>
        </p:scale>
        <p:origin x="720" y="24"/>
      </p:cViewPr>
      <p:guideLst>
        <p:guide orient="horz" pos="2160"/>
        <p:guide pos="2880"/>
      </p:guideLst>
    </p:cSldViewPr>
  </p:slideViewPr>
  <p:outlineViewPr>
    <p:cViewPr>
      <p:scale>
        <a:sx n="33" d="100"/>
        <a:sy n="33" d="100"/>
      </p:scale>
      <p:origin x="0" y="-460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2.xml"/><Relationship Id="rId61" Type="http://schemas.microsoft.com/office/2015/10/relationships/revisionInfo" Target="revisionInfo.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anie Reese" userId="d43604fa-edc1-4e86-a1d3-96fc75bc9fd8" providerId="ADAL" clId="{24EF72BD-36A9-457A-9284-7CEB5C650B9E}"/>
    <pc:docChg chg="undo custSel modSld">
      <pc:chgData name="Melanie Reese" userId="d43604fa-edc1-4e86-a1d3-96fc75bc9fd8" providerId="ADAL" clId="{24EF72BD-36A9-457A-9284-7CEB5C650B9E}" dt="2024-01-25T15:56:35.594" v="726" actId="14100"/>
      <pc:docMkLst>
        <pc:docMk/>
      </pc:docMkLst>
      <pc:sldChg chg="addSp delSp modSp mod">
        <pc:chgData name="Melanie Reese" userId="d43604fa-edc1-4e86-a1d3-96fc75bc9fd8" providerId="ADAL" clId="{24EF72BD-36A9-457A-9284-7CEB5C650B9E}" dt="2024-01-25T02:07:09.694" v="349" actId="1076"/>
        <pc:sldMkLst>
          <pc:docMk/>
          <pc:sldMk cId="0" sldId="256"/>
        </pc:sldMkLst>
        <pc:spChg chg="add del mod">
          <ac:chgData name="Melanie Reese" userId="d43604fa-edc1-4e86-a1d3-96fc75bc9fd8" providerId="ADAL" clId="{24EF72BD-36A9-457A-9284-7CEB5C650B9E}" dt="2024-01-25T02:07:04.172" v="347" actId="478"/>
          <ac:spMkLst>
            <pc:docMk/>
            <pc:sldMk cId="0" sldId="256"/>
            <ac:spMk id="3" creationId="{DBC271AE-4265-4C24-78F9-480F14F5CF9C}"/>
          </ac:spMkLst>
        </pc:spChg>
        <pc:spChg chg="add mod">
          <ac:chgData name="Melanie Reese" userId="d43604fa-edc1-4e86-a1d3-96fc75bc9fd8" providerId="ADAL" clId="{24EF72BD-36A9-457A-9284-7CEB5C650B9E}" dt="2024-01-25T02:07:09.694" v="349" actId="1076"/>
          <ac:spMkLst>
            <pc:docMk/>
            <pc:sldMk cId="0" sldId="256"/>
            <ac:spMk id="4" creationId="{75F397FD-2054-B171-5E1B-C67EBA5C20C4}"/>
          </ac:spMkLst>
        </pc:spChg>
        <pc:spChg chg="ord">
          <ac:chgData name="Melanie Reese" userId="d43604fa-edc1-4e86-a1d3-96fc75bc9fd8" providerId="ADAL" clId="{24EF72BD-36A9-457A-9284-7CEB5C650B9E}" dt="2024-01-25T01:50:45.685" v="244" actId="13244"/>
          <ac:spMkLst>
            <pc:docMk/>
            <pc:sldMk cId="0" sldId="256"/>
            <ac:spMk id="187" creationId="{00000000-0000-0000-0000-000000000000}"/>
          </ac:spMkLst>
        </pc:spChg>
        <pc:spChg chg="ord">
          <ac:chgData name="Melanie Reese" userId="d43604fa-edc1-4e86-a1d3-96fc75bc9fd8" providerId="ADAL" clId="{24EF72BD-36A9-457A-9284-7CEB5C650B9E}" dt="2024-01-25T01:50:48.437" v="245" actId="13244"/>
          <ac:spMkLst>
            <pc:docMk/>
            <pc:sldMk cId="0" sldId="256"/>
            <ac:spMk id="189" creationId="{00000000-0000-0000-0000-000000000000}"/>
          </ac:spMkLst>
        </pc:spChg>
      </pc:sldChg>
      <pc:sldChg chg="addSp delSp modSp mod">
        <pc:chgData name="Melanie Reese" userId="d43604fa-edc1-4e86-a1d3-96fc75bc9fd8" providerId="ADAL" clId="{24EF72BD-36A9-457A-9284-7CEB5C650B9E}" dt="2024-01-25T02:07:17.318" v="352" actId="1076"/>
        <pc:sldMkLst>
          <pc:docMk/>
          <pc:sldMk cId="0" sldId="257"/>
        </pc:sldMkLst>
        <pc:spChg chg="add mod">
          <ac:chgData name="Melanie Reese" userId="d43604fa-edc1-4e86-a1d3-96fc75bc9fd8" providerId="ADAL" clId="{24EF72BD-36A9-457A-9284-7CEB5C650B9E}" dt="2024-01-25T02:03:35.909" v="340" actId="313"/>
          <ac:spMkLst>
            <pc:docMk/>
            <pc:sldMk cId="0" sldId="257"/>
            <ac:spMk id="2" creationId="{D83CAB5A-D121-BD38-A765-2AA23AB1817E}"/>
          </ac:spMkLst>
        </pc:spChg>
        <pc:spChg chg="del mod ord">
          <ac:chgData name="Melanie Reese" userId="d43604fa-edc1-4e86-a1d3-96fc75bc9fd8" providerId="ADAL" clId="{24EF72BD-36A9-457A-9284-7CEB5C650B9E}" dt="2024-01-25T02:07:12.683" v="350" actId="478"/>
          <ac:spMkLst>
            <pc:docMk/>
            <pc:sldMk cId="0" sldId="257"/>
            <ac:spMk id="3" creationId="{FD75CC7F-FA41-449F-9EEA-ED9623637901}"/>
          </ac:spMkLst>
        </pc:spChg>
        <pc:spChg chg="add mod">
          <ac:chgData name="Melanie Reese" userId="d43604fa-edc1-4e86-a1d3-96fc75bc9fd8" providerId="ADAL" clId="{24EF72BD-36A9-457A-9284-7CEB5C650B9E}" dt="2024-01-25T02:07:17.318" v="352" actId="1076"/>
          <ac:spMkLst>
            <pc:docMk/>
            <pc:sldMk cId="0" sldId="257"/>
            <ac:spMk id="4" creationId="{7AB4F4B8-81C5-12F8-10E8-84EF6ED1F1D3}"/>
          </ac:spMkLst>
        </pc:spChg>
        <pc:spChg chg="mod ord">
          <ac:chgData name="Melanie Reese" userId="d43604fa-edc1-4e86-a1d3-96fc75bc9fd8" providerId="ADAL" clId="{24EF72BD-36A9-457A-9284-7CEB5C650B9E}" dt="2024-01-25T01:52:53.192" v="275" actId="33553"/>
          <ac:spMkLst>
            <pc:docMk/>
            <pc:sldMk cId="0" sldId="257"/>
            <ac:spMk id="191" creationId="{00000000-0000-0000-0000-000000000000}"/>
          </ac:spMkLst>
        </pc:spChg>
      </pc:sldChg>
      <pc:sldChg chg="addSp delSp modSp mod setBg">
        <pc:chgData name="Melanie Reese" userId="d43604fa-edc1-4e86-a1d3-96fc75bc9fd8" providerId="ADAL" clId="{24EF72BD-36A9-457A-9284-7CEB5C650B9E}" dt="2024-01-25T02:21:04.126" v="456" actId="13244"/>
        <pc:sldMkLst>
          <pc:docMk/>
          <pc:sldMk cId="0" sldId="259"/>
        </pc:sldMkLst>
        <pc:spChg chg="add del mod">
          <ac:chgData name="Melanie Reese" userId="d43604fa-edc1-4e86-a1d3-96fc75bc9fd8" providerId="ADAL" clId="{24EF72BD-36A9-457A-9284-7CEB5C650B9E}" dt="2024-01-25T01:28:51.584" v="30" actId="11529"/>
          <ac:spMkLst>
            <pc:docMk/>
            <pc:sldMk cId="0" sldId="259"/>
            <ac:spMk id="2" creationId="{8477C9CB-99D4-2293-1038-5DFE99CE9423}"/>
          </ac:spMkLst>
        </pc:spChg>
        <pc:spChg chg="mod">
          <ac:chgData name="Melanie Reese" userId="d43604fa-edc1-4e86-a1d3-96fc75bc9fd8" providerId="ADAL" clId="{24EF72BD-36A9-457A-9284-7CEB5C650B9E}" dt="2024-01-25T01:28:45.988" v="28"/>
          <ac:spMkLst>
            <pc:docMk/>
            <pc:sldMk cId="0" sldId="259"/>
            <ac:spMk id="4" creationId="{97304375-3000-7B02-B474-A594C24E5F74}"/>
          </ac:spMkLst>
        </pc:spChg>
        <pc:spChg chg="mod">
          <ac:chgData name="Melanie Reese" userId="d43604fa-edc1-4e86-a1d3-96fc75bc9fd8" providerId="ADAL" clId="{24EF72BD-36A9-457A-9284-7CEB5C650B9E}" dt="2024-01-25T01:28:45.988" v="28"/>
          <ac:spMkLst>
            <pc:docMk/>
            <pc:sldMk cId="0" sldId="259"/>
            <ac:spMk id="5" creationId="{D64ED7A1-5B8D-195B-A410-2B5BB3FB6542}"/>
          </ac:spMkLst>
        </pc:spChg>
        <pc:spChg chg="mod">
          <ac:chgData name="Melanie Reese" userId="d43604fa-edc1-4e86-a1d3-96fc75bc9fd8" providerId="ADAL" clId="{24EF72BD-36A9-457A-9284-7CEB5C650B9E}" dt="2024-01-25T01:28:45.988" v="28"/>
          <ac:spMkLst>
            <pc:docMk/>
            <pc:sldMk cId="0" sldId="259"/>
            <ac:spMk id="6" creationId="{116191EE-E75D-3BAA-EE08-B454E7C8EA94}"/>
          </ac:spMkLst>
        </pc:spChg>
        <pc:spChg chg="mod">
          <ac:chgData name="Melanie Reese" userId="d43604fa-edc1-4e86-a1d3-96fc75bc9fd8" providerId="ADAL" clId="{24EF72BD-36A9-457A-9284-7CEB5C650B9E}" dt="2024-01-25T01:28:45.988" v="28"/>
          <ac:spMkLst>
            <pc:docMk/>
            <pc:sldMk cId="0" sldId="259"/>
            <ac:spMk id="7" creationId="{4B62074E-984B-5557-4C0B-65A1924B0FE8}"/>
          </ac:spMkLst>
        </pc:spChg>
        <pc:spChg chg="mod">
          <ac:chgData name="Melanie Reese" userId="d43604fa-edc1-4e86-a1d3-96fc75bc9fd8" providerId="ADAL" clId="{24EF72BD-36A9-457A-9284-7CEB5C650B9E}" dt="2024-01-25T01:28:45.988" v="28"/>
          <ac:spMkLst>
            <pc:docMk/>
            <pc:sldMk cId="0" sldId="259"/>
            <ac:spMk id="8" creationId="{6454D415-794B-816C-9DAE-F7F7E326DA40}"/>
          </ac:spMkLst>
        </pc:spChg>
        <pc:spChg chg="mod">
          <ac:chgData name="Melanie Reese" userId="d43604fa-edc1-4e86-a1d3-96fc75bc9fd8" providerId="ADAL" clId="{24EF72BD-36A9-457A-9284-7CEB5C650B9E}" dt="2024-01-25T01:28:45.988" v="28"/>
          <ac:spMkLst>
            <pc:docMk/>
            <pc:sldMk cId="0" sldId="259"/>
            <ac:spMk id="9" creationId="{1E2522C3-F6D0-E691-661F-DC6E52B78A57}"/>
          </ac:spMkLst>
        </pc:spChg>
        <pc:spChg chg="mod">
          <ac:chgData name="Melanie Reese" userId="d43604fa-edc1-4e86-a1d3-96fc75bc9fd8" providerId="ADAL" clId="{24EF72BD-36A9-457A-9284-7CEB5C650B9E}" dt="2024-01-25T01:28:45.988" v="28"/>
          <ac:spMkLst>
            <pc:docMk/>
            <pc:sldMk cId="0" sldId="259"/>
            <ac:spMk id="10" creationId="{12DB20E6-6C40-7472-B0D3-46CEE0780F4B}"/>
          </ac:spMkLst>
        </pc:spChg>
        <pc:spChg chg="mod">
          <ac:chgData name="Melanie Reese" userId="d43604fa-edc1-4e86-a1d3-96fc75bc9fd8" providerId="ADAL" clId="{24EF72BD-36A9-457A-9284-7CEB5C650B9E}" dt="2024-01-25T01:28:45.988" v="28"/>
          <ac:spMkLst>
            <pc:docMk/>
            <pc:sldMk cId="0" sldId="259"/>
            <ac:spMk id="11" creationId="{01EE7CEC-0495-F9C8-7596-A71FBCBD5B02}"/>
          </ac:spMkLst>
        </pc:spChg>
        <pc:spChg chg="mod">
          <ac:chgData name="Melanie Reese" userId="d43604fa-edc1-4e86-a1d3-96fc75bc9fd8" providerId="ADAL" clId="{24EF72BD-36A9-457A-9284-7CEB5C650B9E}" dt="2024-01-25T01:28:45.988" v="28"/>
          <ac:spMkLst>
            <pc:docMk/>
            <pc:sldMk cId="0" sldId="259"/>
            <ac:spMk id="12" creationId="{C2FB7AFB-1038-0E05-1D9A-FA8168BFA56A}"/>
          </ac:spMkLst>
        </pc:spChg>
        <pc:spChg chg="mod">
          <ac:chgData name="Melanie Reese" userId="d43604fa-edc1-4e86-a1d3-96fc75bc9fd8" providerId="ADAL" clId="{24EF72BD-36A9-457A-9284-7CEB5C650B9E}" dt="2024-01-25T01:28:45.988" v="28"/>
          <ac:spMkLst>
            <pc:docMk/>
            <pc:sldMk cId="0" sldId="259"/>
            <ac:spMk id="13" creationId="{8AB39D6B-27E1-0A81-68DF-FC43545B20C2}"/>
          </ac:spMkLst>
        </pc:spChg>
        <pc:spChg chg="add mod ord">
          <ac:chgData name="Melanie Reese" userId="d43604fa-edc1-4e86-a1d3-96fc75bc9fd8" providerId="ADAL" clId="{24EF72BD-36A9-457A-9284-7CEB5C650B9E}" dt="2024-01-25T02:21:04.126" v="456" actId="13244"/>
          <ac:spMkLst>
            <pc:docMk/>
            <pc:sldMk cId="0" sldId="259"/>
            <ac:spMk id="14" creationId="{960F4CD7-1F11-68FE-3E1F-44705DECF62A}"/>
          </ac:spMkLst>
        </pc:spChg>
        <pc:spChg chg="add mod">
          <ac:chgData name="Melanie Reese" userId="d43604fa-edc1-4e86-a1d3-96fc75bc9fd8" providerId="ADAL" clId="{24EF72BD-36A9-457A-9284-7CEB5C650B9E}" dt="2024-01-25T02:07:45.092" v="361" actId="1076"/>
          <ac:spMkLst>
            <pc:docMk/>
            <pc:sldMk cId="0" sldId="259"/>
            <ac:spMk id="15" creationId="{E656C81D-EE9C-9E02-09AB-55CCCB7F1A20}"/>
          </ac:spMkLst>
        </pc:spChg>
        <pc:spChg chg="mod ord">
          <ac:chgData name="Melanie Reese" userId="d43604fa-edc1-4e86-a1d3-96fc75bc9fd8" providerId="ADAL" clId="{24EF72BD-36A9-457A-9284-7CEB5C650B9E}" dt="2024-01-25T02:20:36.271" v="451" actId="13244"/>
          <ac:spMkLst>
            <pc:docMk/>
            <pc:sldMk cId="0" sldId="259"/>
            <ac:spMk id="195" creationId="{00000000-0000-0000-0000-000000000000}"/>
          </ac:spMkLst>
        </pc:spChg>
        <pc:spChg chg="mod">
          <ac:chgData name="Melanie Reese" userId="d43604fa-edc1-4e86-a1d3-96fc75bc9fd8" providerId="ADAL" clId="{24EF72BD-36A9-457A-9284-7CEB5C650B9E}" dt="2024-01-25T01:35:24.296" v="97" actId="1076"/>
          <ac:spMkLst>
            <pc:docMk/>
            <pc:sldMk cId="0" sldId="259"/>
            <ac:spMk id="196" creationId="{00000000-0000-0000-0000-000000000000}"/>
          </ac:spMkLst>
        </pc:spChg>
        <pc:spChg chg="mod ord">
          <ac:chgData name="Melanie Reese" userId="d43604fa-edc1-4e86-a1d3-96fc75bc9fd8" providerId="ADAL" clId="{24EF72BD-36A9-457A-9284-7CEB5C650B9E}" dt="2024-01-25T02:21:02.006" v="455" actId="13244"/>
          <ac:spMkLst>
            <pc:docMk/>
            <pc:sldMk cId="0" sldId="259"/>
            <ac:spMk id="197" creationId="{00000000-0000-0000-0000-000000000000}"/>
          </ac:spMkLst>
        </pc:spChg>
        <pc:spChg chg="del">
          <ac:chgData name="Melanie Reese" userId="d43604fa-edc1-4e86-a1d3-96fc75bc9fd8" providerId="ADAL" clId="{24EF72BD-36A9-457A-9284-7CEB5C650B9E}" dt="2024-01-25T02:20:48.853" v="452" actId="478"/>
          <ac:spMkLst>
            <pc:docMk/>
            <pc:sldMk cId="0" sldId="259"/>
            <ac:spMk id="198" creationId="{00000000-0000-0000-0000-000000000000}"/>
          </ac:spMkLst>
        </pc:spChg>
        <pc:spChg chg="mod">
          <ac:chgData name="Melanie Reese" userId="d43604fa-edc1-4e86-a1d3-96fc75bc9fd8" providerId="ADAL" clId="{24EF72BD-36A9-457A-9284-7CEB5C650B9E}" dt="2024-01-25T01:27:55.653" v="24" actId="255"/>
          <ac:spMkLst>
            <pc:docMk/>
            <pc:sldMk cId="0" sldId="259"/>
            <ac:spMk id="200" creationId="{00000000-0000-0000-0000-000000000000}"/>
          </ac:spMkLst>
        </pc:spChg>
        <pc:grpChg chg="add mod">
          <ac:chgData name="Melanie Reese" userId="d43604fa-edc1-4e86-a1d3-96fc75bc9fd8" providerId="ADAL" clId="{24EF72BD-36A9-457A-9284-7CEB5C650B9E}" dt="2024-01-25T01:28:45.988" v="28"/>
          <ac:grpSpMkLst>
            <pc:docMk/>
            <pc:sldMk cId="0" sldId="259"/>
            <ac:grpSpMk id="3" creationId="{027E87C0-8041-0597-6AFD-6A01CCEB1F2C}"/>
          </ac:grpSpMkLst>
        </pc:grpChg>
        <pc:grpChg chg="add del mod">
          <ac:chgData name="Melanie Reese" userId="d43604fa-edc1-4e86-a1d3-96fc75bc9fd8" providerId="ADAL" clId="{24EF72BD-36A9-457A-9284-7CEB5C650B9E}" dt="2024-01-25T01:29:18.487" v="44" actId="478"/>
          <ac:grpSpMkLst>
            <pc:docMk/>
            <pc:sldMk cId="0" sldId="259"/>
            <ac:grpSpMk id="201" creationId="{00000000-0000-0000-0000-000000000000}"/>
          </ac:grpSpMkLst>
        </pc:grpChg>
      </pc:sldChg>
      <pc:sldChg chg="addSp delSp modSp mod">
        <pc:chgData name="Melanie Reese" userId="d43604fa-edc1-4e86-a1d3-96fc75bc9fd8" providerId="ADAL" clId="{24EF72BD-36A9-457A-9284-7CEB5C650B9E}" dt="2024-01-25T03:39:29.907" v="723" actId="20577"/>
        <pc:sldMkLst>
          <pc:docMk/>
          <pc:sldMk cId="0" sldId="260"/>
        </pc:sldMkLst>
        <pc:spChg chg="del">
          <ac:chgData name="Melanie Reese" userId="d43604fa-edc1-4e86-a1d3-96fc75bc9fd8" providerId="ADAL" clId="{24EF72BD-36A9-457A-9284-7CEB5C650B9E}" dt="2024-01-25T02:07:54.248" v="363" actId="478"/>
          <ac:spMkLst>
            <pc:docMk/>
            <pc:sldMk cId="0" sldId="260"/>
            <ac:spMk id="2" creationId="{73F07626-244B-43D8-BD9D-85528C7B0B18}"/>
          </ac:spMkLst>
        </pc:spChg>
        <pc:spChg chg="add mod">
          <ac:chgData name="Melanie Reese" userId="d43604fa-edc1-4e86-a1d3-96fc75bc9fd8" providerId="ADAL" clId="{24EF72BD-36A9-457A-9284-7CEB5C650B9E}" dt="2024-01-25T03:39:29.907" v="723" actId="20577"/>
          <ac:spMkLst>
            <pc:docMk/>
            <pc:sldMk cId="0" sldId="260"/>
            <ac:spMk id="2" creationId="{E12402C6-A6E5-D875-8D57-8159DCE4DFC8}"/>
          </ac:spMkLst>
        </pc:spChg>
        <pc:spChg chg="add del mod">
          <ac:chgData name="Melanie Reese" userId="d43604fa-edc1-4e86-a1d3-96fc75bc9fd8" providerId="ADAL" clId="{24EF72BD-36A9-457A-9284-7CEB5C650B9E}" dt="2024-01-25T02:08:52.471" v="364" actId="478"/>
          <ac:spMkLst>
            <pc:docMk/>
            <pc:sldMk cId="0" sldId="260"/>
            <ac:spMk id="3" creationId="{BF55CA02-8588-5880-7606-D164BA77CA13}"/>
          </ac:spMkLst>
        </pc:spChg>
        <pc:spChg chg="mod ord modVis">
          <ac:chgData name="Melanie Reese" userId="d43604fa-edc1-4e86-a1d3-96fc75bc9fd8" providerId="ADAL" clId="{24EF72BD-36A9-457A-9284-7CEB5C650B9E}" dt="2024-01-25T02:43:00.141" v="464" actId="1076"/>
          <ac:spMkLst>
            <pc:docMk/>
            <pc:sldMk cId="0" sldId="260"/>
            <ac:spMk id="4" creationId="{916140CB-24FD-9B4A-4615-1091E3CA77E3}"/>
          </ac:spMkLst>
        </pc:spChg>
        <pc:spChg chg="add mod">
          <ac:chgData name="Melanie Reese" userId="d43604fa-edc1-4e86-a1d3-96fc75bc9fd8" providerId="ADAL" clId="{24EF72BD-36A9-457A-9284-7CEB5C650B9E}" dt="2024-01-25T02:08:58.598" v="366" actId="1076"/>
          <ac:spMkLst>
            <pc:docMk/>
            <pc:sldMk cId="0" sldId="260"/>
            <ac:spMk id="5" creationId="{6CF95BCC-EC2D-C9BB-F792-04FBD640B300}"/>
          </ac:spMkLst>
        </pc:spChg>
        <pc:picChg chg="mod">
          <ac:chgData name="Melanie Reese" userId="d43604fa-edc1-4e86-a1d3-96fc75bc9fd8" providerId="ADAL" clId="{24EF72BD-36A9-457A-9284-7CEB5C650B9E}" dt="2024-01-25T02:42:25.265" v="457" actId="962"/>
          <ac:picMkLst>
            <pc:docMk/>
            <pc:sldMk cId="0" sldId="260"/>
            <ac:picMk id="203" creationId="{00000000-0000-0000-0000-000000000000}"/>
          </ac:picMkLst>
        </pc:picChg>
      </pc:sldChg>
      <pc:sldChg chg="modSp mod">
        <pc:chgData name="Melanie Reese" userId="d43604fa-edc1-4e86-a1d3-96fc75bc9fd8" providerId="ADAL" clId="{24EF72BD-36A9-457A-9284-7CEB5C650B9E}" dt="2024-01-25T03:24:27.751" v="714" actId="2711"/>
        <pc:sldMkLst>
          <pc:docMk/>
          <pc:sldMk cId="3554771403" sldId="261"/>
        </pc:sldMkLst>
        <pc:spChg chg="mod">
          <ac:chgData name="Melanie Reese" userId="d43604fa-edc1-4e86-a1d3-96fc75bc9fd8" providerId="ADAL" clId="{24EF72BD-36A9-457A-9284-7CEB5C650B9E}" dt="2024-01-25T03:24:27.751" v="714" actId="2711"/>
          <ac:spMkLst>
            <pc:docMk/>
            <pc:sldMk cId="3554771403" sldId="261"/>
            <ac:spMk id="6" creationId="{00000000-0000-0000-0000-000000000000}"/>
          </ac:spMkLst>
        </pc:spChg>
        <pc:picChg chg="mod">
          <ac:chgData name="Melanie Reese" userId="d43604fa-edc1-4e86-a1d3-96fc75bc9fd8" providerId="ADAL" clId="{24EF72BD-36A9-457A-9284-7CEB5C650B9E}" dt="2024-01-25T03:24:00.854" v="712" actId="962"/>
          <ac:picMkLst>
            <pc:docMk/>
            <pc:sldMk cId="3554771403" sldId="261"/>
            <ac:picMk id="8" creationId="{00000000-0000-0000-0000-000000000000}"/>
          </ac:picMkLst>
        </pc:picChg>
      </pc:sldChg>
      <pc:sldChg chg="addSp delSp modSp mod">
        <pc:chgData name="Melanie Reese" userId="d43604fa-edc1-4e86-a1d3-96fc75bc9fd8" providerId="ADAL" clId="{24EF72BD-36A9-457A-9284-7CEB5C650B9E}" dt="2024-01-25T02:45:26.185" v="481" actId="1076"/>
        <pc:sldMkLst>
          <pc:docMk/>
          <pc:sldMk cId="0" sldId="263"/>
        </pc:sldMkLst>
        <pc:spChg chg="add mod">
          <ac:chgData name="Melanie Reese" userId="d43604fa-edc1-4e86-a1d3-96fc75bc9fd8" providerId="ADAL" clId="{24EF72BD-36A9-457A-9284-7CEB5C650B9E}" dt="2024-01-25T02:45:26.185" v="481" actId="1076"/>
          <ac:spMkLst>
            <pc:docMk/>
            <pc:sldMk cId="0" sldId="263"/>
            <ac:spMk id="2" creationId="{4AEB692B-72F1-FE94-64B6-3FD5DDA6DA62}"/>
          </ac:spMkLst>
        </pc:spChg>
        <pc:spChg chg="del">
          <ac:chgData name="Melanie Reese" userId="d43604fa-edc1-4e86-a1d3-96fc75bc9fd8" providerId="ADAL" clId="{24EF72BD-36A9-457A-9284-7CEB5C650B9E}" dt="2024-01-25T02:09:12.661" v="371" actId="478"/>
          <ac:spMkLst>
            <pc:docMk/>
            <pc:sldMk cId="0" sldId="263"/>
            <ac:spMk id="2" creationId="{DEA4887C-EE1D-4355-BD76-D452F398ED30}"/>
          </ac:spMkLst>
        </pc:spChg>
        <pc:spChg chg="add mod">
          <ac:chgData name="Melanie Reese" userId="d43604fa-edc1-4e86-a1d3-96fc75bc9fd8" providerId="ADAL" clId="{24EF72BD-36A9-457A-9284-7CEB5C650B9E}" dt="2024-01-25T02:09:10.169" v="370"/>
          <ac:spMkLst>
            <pc:docMk/>
            <pc:sldMk cId="0" sldId="263"/>
            <ac:spMk id="3" creationId="{E0B247BF-31FA-B361-9D09-7125ADEA9FFD}"/>
          </ac:spMkLst>
        </pc:spChg>
        <pc:spChg chg="mod">
          <ac:chgData name="Melanie Reese" userId="d43604fa-edc1-4e86-a1d3-96fc75bc9fd8" providerId="ADAL" clId="{24EF72BD-36A9-457A-9284-7CEB5C650B9E}" dt="2024-01-25T02:44:40.082" v="471" actId="14100"/>
          <ac:spMkLst>
            <pc:docMk/>
            <pc:sldMk cId="0" sldId="263"/>
            <ac:spMk id="209" creationId="{00000000-0000-0000-0000-000000000000}"/>
          </ac:spMkLst>
        </pc:spChg>
      </pc:sldChg>
      <pc:sldChg chg="addSp delSp modSp mod">
        <pc:chgData name="Melanie Reese" userId="d43604fa-edc1-4e86-a1d3-96fc75bc9fd8" providerId="ADAL" clId="{24EF72BD-36A9-457A-9284-7CEB5C650B9E}" dt="2024-01-25T02:51:30.089" v="527" actId="1076"/>
        <pc:sldMkLst>
          <pc:docMk/>
          <pc:sldMk cId="0" sldId="264"/>
        </pc:sldMkLst>
        <pc:spChg chg="del">
          <ac:chgData name="Melanie Reese" userId="d43604fa-edc1-4e86-a1d3-96fc75bc9fd8" providerId="ADAL" clId="{24EF72BD-36A9-457A-9284-7CEB5C650B9E}" dt="2024-01-25T02:09:16.865" v="373" actId="478"/>
          <ac:spMkLst>
            <pc:docMk/>
            <pc:sldMk cId="0" sldId="264"/>
            <ac:spMk id="2" creationId="{08FA0074-D194-44B1-B0C9-8BB1810DF334}"/>
          </ac:spMkLst>
        </pc:spChg>
        <pc:spChg chg="add mod">
          <ac:chgData name="Melanie Reese" userId="d43604fa-edc1-4e86-a1d3-96fc75bc9fd8" providerId="ADAL" clId="{24EF72BD-36A9-457A-9284-7CEB5C650B9E}" dt="2024-01-25T02:51:30.089" v="527" actId="1076"/>
          <ac:spMkLst>
            <pc:docMk/>
            <pc:sldMk cId="0" sldId="264"/>
            <ac:spMk id="2" creationId="{A533EE72-ED77-24DC-71D8-7EEA3D867FDC}"/>
          </ac:spMkLst>
        </pc:spChg>
        <pc:spChg chg="add mod ord">
          <ac:chgData name="Melanie Reese" userId="d43604fa-edc1-4e86-a1d3-96fc75bc9fd8" providerId="ADAL" clId="{24EF72BD-36A9-457A-9284-7CEB5C650B9E}" dt="2024-01-25T02:50:51.545" v="523" actId="13244"/>
          <ac:spMkLst>
            <pc:docMk/>
            <pc:sldMk cId="0" sldId="264"/>
            <ac:spMk id="3" creationId="{AABE4DCF-1BE5-D247-4B12-B6F437AC117E}"/>
          </ac:spMkLst>
        </pc:spChg>
        <pc:spChg chg="mod ord">
          <ac:chgData name="Melanie Reese" userId="d43604fa-edc1-4e86-a1d3-96fc75bc9fd8" providerId="ADAL" clId="{24EF72BD-36A9-457A-9284-7CEB5C650B9E}" dt="2024-01-25T02:51:25.645" v="526" actId="1076"/>
          <ac:spMkLst>
            <pc:docMk/>
            <pc:sldMk cId="0" sldId="264"/>
            <ac:spMk id="211" creationId="{00000000-0000-0000-0000-000000000000}"/>
          </ac:spMkLst>
        </pc:spChg>
      </pc:sldChg>
      <pc:sldChg chg="addSp delSp modSp mod">
        <pc:chgData name="Melanie Reese" userId="d43604fa-edc1-4e86-a1d3-96fc75bc9fd8" providerId="ADAL" clId="{24EF72BD-36A9-457A-9284-7CEB5C650B9E}" dt="2024-01-25T02:52:41.707" v="538" actId="962"/>
        <pc:sldMkLst>
          <pc:docMk/>
          <pc:sldMk cId="0" sldId="265"/>
        </pc:sldMkLst>
        <pc:spChg chg="del">
          <ac:chgData name="Melanie Reese" userId="d43604fa-edc1-4e86-a1d3-96fc75bc9fd8" providerId="ADAL" clId="{24EF72BD-36A9-457A-9284-7CEB5C650B9E}" dt="2024-01-25T02:09:21.784" v="375" actId="478"/>
          <ac:spMkLst>
            <pc:docMk/>
            <pc:sldMk cId="0" sldId="265"/>
            <ac:spMk id="2" creationId="{818C6CF1-54DE-4CD7-A492-78FAA0DC171B}"/>
          </ac:spMkLst>
        </pc:spChg>
        <pc:spChg chg="add mod">
          <ac:chgData name="Melanie Reese" userId="d43604fa-edc1-4e86-a1d3-96fc75bc9fd8" providerId="ADAL" clId="{24EF72BD-36A9-457A-9284-7CEB5C650B9E}" dt="2024-01-25T02:09:19.410" v="374"/>
          <ac:spMkLst>
            <pc:docMk/>
            <pc:sldMk cId="0" sldId="265"/>
            <ac:spMk id="3" creationId="{A282D903-3F57-EDF5-C74E-35DD13F93B2E}"/>
          </ac:spMkLst>
        </pc:spChg>
        <pc:spChg chg="del mod modVis">
          <ac:chgData name="Melanie Reese" userId="d43604fa-edc1-4e86-a1d3-96fc75bc9fd8" providerId="ADAL" clId="{24EF72BD-36A9-457A-9284-7CEB5C650B9E}" dt="2024-01-25T02:51:56.995" v="529" actId="478"/>
          <ac:spMkLst>
            <pc:docMk/>
            <pc:sldMk cId="0" sldId="265"/>
            <ac:spMk id="4" creationId="{B5E1EF01-1C12-6849-DFA8-C5636AA3E8BA}"/>
          </ac:spMkLst>
        </pc:spChg>
        <pc:spChg chg="mod ord">
          <ac:chgData name="Melanie Reese" userId="d43604fa-edc1-4e86-a1d3-96fc75bc9fd8" providerId="ADAL" clId="{24EF72BD-36A9-457A-9284-7CEB5C650B9E}" dt="2024-01-25T02:52:30.372" v="537" actId="13244"/>
          <ac:spMkLst>
            <pc:docMk/>
            <pc:sldMk cId="0" sldId="265"/>
            <ac:spMk id="5" creationId="{E19B16D4-0DF7-48FD-B967-5D0CBCF4895C}"/>
          </ac:spMkLst>
        </pc:spChg>
        <pc:spChg chg="add del mod">
          <ac:chgData name="Melanie Reese" userId="d43604fa-edc1-4e86-a1d3-96fc75bc9fd8" providerId="ADAL" clId="{24EF72BD-36A9-457A-9284-7CEB5C650B9E}" dt="2024-01-25T02:52:13.322" v="533" actId="478"/>
          <ac:spMkLst>
            <pc:docMk/>
            <pc:sldMk cId="0" sldId="265"/>
            <ac:spMk id="6" creationId="{EDE81551-6C41-F0C2-1243-5AA0E0688028}"/>
          </ac:spMkLst>
        </pc:spChg>
        <pc:picChg chg="add del mod">
          <ac:chgData name="Melanie Reese" userId="d43604fa-edc1-4e86-a1d3-96fc75bc9fd8" providerId="ADAL" clId="{24EF72BD-36A9-457A-9284-7CEB5C650B9E}" dt="2024-01-25T02:52:41.707" v="538" actId="962"/>
          <ac:picMkLst>
            <pc:docMk/>
            <pc:sldMk cId="0" sldId="265"/>
            <ac:picMk id="214" creationId="{00000000-0000-0000-0000-000000000000}"/>
          </ac:picMkLst>
        </pc:picChg>
      </pc:sldChg>
      <pc:sldChg chg="addSp delSp modSp mod">
        <pc:chgData name="Melanie Reese" userId="d43604fa-edc1-4e86-a1d3-96fc75bc9fd8" providerId="ADAL" clId="{24EF72BD-36A9-457A-9284-7CEB5C650B9E}" dt="2024-01-25T02:09:26.311" v="377" actId="478"/>
        <pc:sldMkLst>
          <pc:docMk/>
          <pc:sldMk cId="0" sldId="266"/>
        </pc:sldMkLst>
        <pc:spChg chg="del">
          <ac:chgData name="Melanie Reese" userId="d43604fa-edc1-4e86-a1d3-96fc75bc9fd8" providerId="ADAL" clId="{24EF72BD-36A9-457A-9284-7CEB5C650B9E}" dt="2024-01-25T02:09:26.311" v="377" actId="478"/>
          <ac:spMkLst>
            <pc:docMk/>
            <pc:sldMk cId="0" sldId="266"/>
            <ac:spMk id="2" creationId="{9D3EFE59-7687-4135-8883-8D3632B73FD6}"/>
          </ac:spMkLst>
        </pc:spChg>
        <pc:spChg chg="add mod">
          <ac:chgData name="Melanie Reese" userId="d43604fa-edc1-4e86-a1d3-96fc75bc9fd8" providerId="ADAL" clId="{24EF72BD-36A9-457A-9284-7CEB5C650B9E}" dt="2024-01-25T02:09:23.751" v="376"/>
          <ac:spMkLst>
            <pc:docMk/>
            <pc:sldMk cId="0" sldId="266"/>
            <ac:spMk id="3" creationId="{D68E5547-B654-1DBE-8DD2-F159948F41AC}"/>
          </ac:spMkLst>
        </pc:spChg>
      </pc:sldChg>
      <pc:sldChg chg="addSp delSp modSp mod">
        <pc:chgData name="Melanie Reese" userId="d43604fa-edc1-4e86-a1d3-96fc75bc9fd8" providerId="ADAL" clId="{24EF72BD-36A9-457A-9284-7CEB5C650B9E}" dt="2024-01-25T02:09:34.381" v="381" actId="478"/>
        <pc:sldMkLst>
          <pc:docMk/>
          <pc:sldMk cId="0" sldId="267"/>
        </pc:sldMkLst>
        <pc:spChg chg="del">
          <ac:chgData name="Melanie Reese" userId="d43604fa-edc1-4e86-a1d3-96fc75bc9fd8" providerId="ADAL" clId="{24EF72BD-36A9-457A-9284-7CEB5C650B9E}" dt="2024-01-25T02:09:34.381" v="381" actId="478"/>
          <ac:spMkLst>
            <pc:docMk/>
            <pc:sldMk cId="0" sldId="267"/>
            <ac:spMk id="2" creationId="{DF9045C6-F0DA-4DC7-9371-6D67FA6E051D}"/>
          </ac:spMkLst>
        </pc:spChg>
        <pc:spChg chg="add mod">
          <ac:chgData name="Melanie Reese" userId="d43604fa-edc1-4e86-a1d3-96fc75bc9fd8" providerId="ADAL" clId="{24EF72BD-36A9-457A-9284-7CEB5C650B9E}" dt="2024-01-25T02:09:32.728" v="380"/>
          <ac:spMkLst>
            <pc:docMk/>
            <pc:sldMk cId="0" sldId="267"/>
            <ac:spMk id="3" creationId="{F54EA86C-7432-D7E2-1749-C19F2F42A7EB}"/>
          </ac:spMkLst>
        </pc:spChg>
      </pc:sldChg>
      <pc:sldChg chg="addSp delSp modSp mod">
        <pc:chgData name="Melanie Reese" userId="d43604fa-edc1-4e86-a1d3-96fc75bc9fd8" providerId="ADAL" clId="{24EF72BD-36A9-457A-9284-7CEB5C650B9E}" dt="2024-01-25T02:09:39.272" v="383" actId="478"/>
        <pc:sldMkLst>
          <pc:docMk/>
          <pc:sldMk cId="0" sldId="268"/>
        </pc:sldMkLst>
        <pc:spChg chg="del">
          <ac:chgData name="Melanie Reese" userId="d43604fa-edc1-4e86-a1d3-96fc75bc9fd8" providerId="ADAL" clId="{24EF72BD-36A9-457A-9284-7CEB5C650B9E}" dt="2024-01-25T02:09:39.272" v="383" actId="478"/>
          <ac:spMkLst>
            <pc:docMk/>
            <pc:sldMk cId="0" sldId="268"/>
            <ac:spMk id="2" creationId="{59E4656E-B485-488F-8AF9-210E387E4292}"/>
          </ac:spMkLst>
        </pc:spChg>
        <pc:spChg chg="add mod">
          <ac:chgData name="Melanie Reese" userId="d43604fa-edc1-4e86-a1d3-96fc75bc9fd8" providerId="ADAL" clId="{24EF72BD-36A9-457A-9284-7CEB5C650B9E}" dt="2024-01-25T02:09:37.422" v="382"/>
          <ac:spMkLst>
            <pc:docMk/>
            <pc:sldMk cId="0" sldId="268"/>
            <ac:spMk id="3" creationId="{D767519B-C522-4220-ABD8-48553CAEF086}"/>
          </ac:spMkLst>
        </pc:spChg>
      </pc:sldChg>
      <pc:sldChg chg="addSp delSp modSp mod">
        <pc:chgData name="Melanie Reese" userId="d43604fa-edc1-4e86-a1d3-96fc75bc9fd8" providerId="ADAL" clId="{24EF72BD-36A9-457A-9284-7CEB5C650B9E}" dt="2024-01-25T02:09:42.842" v="385" actId="478"/>
        <pc:sldMkLst>
          <pc:docMk/>
          <pc:sldMk cId="0" sldId="269"/>
        </pc:sldMkLst>
        <pc:spChg chg="del">
          <ac:chgData name="Melanie Reese" userId="d43604fa-edc1-4e86-a1d3-96fc75bc9fd8" providerId="ADAL" clId="{24EF72BD-36A9-457A-9284-7CEB5C650B9E}" dt="2024-01-25T02:09:42.842" v="385" actId="478"/>
          <ac:spMkLst>
            <pc:docMk/>
            <pc:sldMk cId="0" sldId="269"/>
            <ac:spMk id="2" creationId="{33DA641E-4B37-41C6-9ADD-E8D733EA6738}"/>
          </ac:spMkLst>
        </pc:spChg>
        <pc:spChg chg="add mod">
          <ac:chgData name="Melanie Reese" userId="d43604fa-edc1-4e86-a1d3-96fc75bc9fd8" providerId="ADAL" clId="{24EF72BD-36A9-457A-9284-7CEB5C650B9E}" dt="2024-01-25T02:09:41.423" v="384"/>
          <ac:spMkLst>
            <pc:docMk/>
            <pc:sldMk cId="0" sldId="269"/>
            <ac:spMk id="3" creationId="{7738E611-9BE2-570E-46AF-C7CED1B13AD5}"/>
          </ac:spMkLst>
        </pc:spChg>
      </pc:sldChg>
      <pc:sldChg chg="addSp delSp modSp mod">
        <pc:chgData name="Melanie Reese" userId="d43604fa-edc1-4e86-a1d3-96fc75bc9fd8" providerId="ADAL" clId="{24EF72BD-36A9-457A-9284-7CEB5C650B9E}" dt="2024-01-25T02:09:46.518" v="387"/>
        <pc:sldMkLst>
          <pc:docMk/>
          <pc:sldMk cId="0" sldId="270"/>
        </pc:sldMkLst>
        <pc:spChg chg="del">
          <ac:chgData name="Melanie Reese" userId="d43604fa-edc1-4e86-a1d3-96fc75bc9fd8" providerId="ADAL" clId="{24EF72BD-36A9-457A-9284-7CEB5C650B9E}" dt="2024-01-25T02:09:46.133" v="386" actId="478"/>
          <ac:spMkLst>
            <pc:docMk/>
            <pc:sldMk cId="0" sldId="270"/>
            <ac:spMk id="2" creationId="{C58DA7B1-F051-4B16-8384-76F0794C27AB}"/>
          </ac:spMkLst>
        </pc:spChg>
        <pc:spChg chg="add mod">
          <ac:chgData name="Melanie Reese" userId="d43604fa-edc1-4e86-a1d3-96fc75bc9fd8" providerId="ADAL" clId="{24EF72BD-36A9-457A-9284-7CEB5C650B9E}" dt="2024-01-25T02:09:46.518" v="387"/>
          <ac:spMkLst>
            <pc:docMk/>
            <pc:sldMk cId="0" sldId="270"/>
            <ac:spMk id="3" creationId="{D4E1B09B-5EB8-3BBC-C850-BC6E6E55CA42}"/>
          </ac:spMkLst>
        </pc:spChg>
      </pc:sldChg>
      <pc:sldChg chg="addSp delSp modSp mod">
        <pc:chgData name="Melanie Reese" userId="d43604fa-edc1-4e86-a1d3-96fc75bc9fd8" providerId="ADAL" clId="{24EF72BD-36A9-457A-9284-7CEB5C650B9E}" dt="2024-01-25T02:09:49.843" v="389"/>
        <pc:sldMkLst>
          <pc:docMk/>
          <pc:sldMk cId="0" sldId="271"/>
        </pc:sldMkLst>
        <pc:spChg chg="del">
          <ac:chgData name="Melanie Reese" userId="d43604fa-edc1-4e86-a1d3-96fc75bc9fd8" providerId="ADAL" clId="{24EF72BD-36A9-457A-9284-7CEB5C650B9E}" dt="2024-01-25T02:09:49.495" v="388" actId="478"/>
          <ac:spMkLst>
            <pc:docMk/>
            <pc:sldMk cId="0" sldId="271"/>
            <ac:spMk id="2" creationId="{F874C7EB-2847-4ACB-9D97-FE7632366195}"/>
          </ac:spMkLst>
        </pc:spChg>
        <pc:spChg chg="add mod">
          <ac:chgData name="Melanie Reese" userId="d43604fa-edc1-4e86-a1d3-96fc75bc9fd8" providerId="ADAL" clId="{24EF72BD-36A9-457A-9284-7CEB5C650B9E}" dt="2024-01-25T02:09:49.843" v="389"/>
          <ac:spMkLst>
            <pc:docMk/>
            <pc:sldMk cId="0" sldId="271"/>
            <ac:spMk id="3" creationId="{39518D15-19F0-FFA1-0A7D-E72370E5FB01}"/>
          </ac:spMkLst>
        </pc:spChg>
      </pc:sldChg>
      <pc:sldChg chg="addSp delSp modSp mod">
        <pc:chgData name="Melanie Reese" userId="d43604fa-edc1-4e86-a1d3-96fc75bc9fd8" providerId="ADAL" clId="{24EF72BD-36A9-457A-9284-7CEB5C650B9E}" dt="2024-01-25T02:09:53.467" v="391" actId="478"/>
        <pc:sldMkLst>
          <pc:docMk/>
          <pc:sldMk cId="0" sldId="272"/>
        </pc:sldMkLst>
        <pc:spChg chg="del">
          <ac:chgData name="Melanie Reese" userId="d43604fa-edc1-4e86-a1d3-96fc75bc9fd8" providerId="ADAL" clId="{24EF72BD-36A9-457A-9284-7CEB5C650B9E}" dt="2024-01-25T02:09:53.467" v="391" actId="478"/>
          <ac:spMkLst>
            <pc:docMk/>
            <pc:sldMk cId="0" sldId="272"/>
            <ac:spMk id="2" creationId="{77FF7CA5-785D-41BF-9334-2BC671E9B4E2}"/>
          </ac:spMkLst>
        </pc:spChg>
        <pc:spChg chg="add mod">
          <ac:chgData name="Melanie Reese" userId="d43604fa-edc1-4e86-a1d3-96fc75bc9fd8" providerId="ADAL" clId="{24EF72BD-36A9-457A-9284-7CEB5C650B9E}" dt="2024-01-25T02:09:52.049" v="390"/>
          <ac:spMkLst>
            <pc:docMk/>
            <pc:sldMk cId="0" sldId="272"/>
            <ac:spMk id="3" creationId="{3F20862F-1E73-1AF0-B478-63CD5E1C150C}"/>
          </ac:spMkLst>
        </pc:spChg>
      </pc:sldChg>
      <pc:sldChg chg="addSp delSp modSp mod">
        <pc:chgData name="Melanie Reese" userId="d43604fa-edc1-4e86-a1d3-96fc75bc9fd8" providerId="ADAL" clId="{24EF72BD-36A9-457A-9284-7CEB5C650B9E}" dt="2024-01-25T02:09:57.063" v="393" actId="478"/>
        <pc:sldMkLst>
          <pc:docMk/>
          <pc:sldMk cId="0" sldId="273"/>
        </pc:sldMkLst>
        <pc:spChg chg="del">
          <ac:chgData name="Melanie Reese" userId="d43604fa-edc1-4e86-a1d3-96fc75bc9fd8" providerId="ADAL" clId="{24EF72BD-36A9-457A-9284-7CEB5C650B9E}" dt="2024-01-25T02:09:57.063" v="393" actId="478"/>
          <ac:spMkLst>
            <pc:docMk/>
            <pc:sldMk cId="0" sldId="273"/>
            <ac:spMk id="2" creationId="{7DA2E7CB-88D9-441A-B526-739557DDF88A}"/>
          </ac:spMkLst>
        </pc:spChg>
        <pc:spChg chg="add mod">
          <ac:chgData name="Melanie Reese" userId="d43604fa-edc1-4e86-a1d3-96fc75bc9fd8" providerId="ADAL" clId="{24EF72BD-36A9-457A-9284-7CEB5C650B9E}" dt="2024-01-25T02:09:55.395" v="392"/>
          <ac:spMkLst>
            <pc:docMk/>
            <pc:sldMk cId="0" sldId="273"/>
            <ac:spMk id="3" creationId="{C35BD08D-2B0A-ED36-4D44-A4D9EFE9B943}"/>
          </ac:spMkLst>
        </pc:spChg>
      </pc:sldChg>
      <pc:sldChg chg="addSp delSp modSp mod">
        <pc:chgData name="Melanie Reese" userId="d43604fa-edc1-4e86-a1d3-96fc75bc9fd8" providerId="ADAL" clId="{24EF72BD-36A9-457A-9284-7CEB5C650B9E}" dt="2024-01-25T02:10:01.645" v="395" actId="478"/>
        <pc:sldMkLst>
          <pc:docMk/>
          <pc:sldMk cId="0" sldId="274"/>
        </pc:sldMkLst>
        <pc:spChg chg="del">
          <ac:chgData name="Melanie Reese" userId="d43604fa-edc1-4e86-a1d3-96fc75bc9fd8" providerId="ADAL" clId="{24EF72BD-36A9-457A-9284-7CEB5C650B9E}" dt="2024-01-25T02:10:01.645" v="395" actId="478"/>
          <ac:spMkLst>
            <pc:docMk/>
            <pc:sldMk cId="0" sldId="274"/>
            <ac:spMk id="2" creationId="{1EE6D5F5-2C9A-4DF3-A521-B184FF7ECB7F}"/>
          </ac:spMkLst>
        </pc:spChg>
        <pc:spChg chg="add mod">
          <ac:chgData name="Melanie Reese" userId="d43604fa-edc1-4e86-a1d3-96fc75bc9fd8" providerId="ADAL" clId="{24EF72BD-36A9-457A-9284-7CEB5C650B9E}" dt="2024-01-25T02:10:00.125" v="394"/>
          <ac:spMkLst>
            <pc:docMk/>
            <pc:sldMk cId="0" sldId="274"/>
            <ac:spMk id="3" creationId="{42F4ACAC-5ED1-DA30-BA82-B661D49D2AC9}"/>
          </ac:spMkLst>
        </pc:spChg>
      </pc:sldChg>
      <pc:sldChg chg="addSp delSp modSp mod">
        <pc:chgData name="Melanie Reese" userId="d43604fa-edc1-4e86-a1d3-96fc75bc9fd8" providerId="ADAL" clId="{24EF72BD-36A9-457A-9284-7CEB5C650B9E}" dt="2024-01-25T02:10:05.657" v="397"/>
        <pc:sldMkLst>
          <pc:docMk/>
          <pc:sldMk cId="0" sldId="275"/>
        </pc:sldMkLst>
        <pc:spChg chg="del">
          <ac:chgData name="Melanie Reese" userId="d43604fa-edc1-4e86-a1d3-96fc75bc9fd8" providerId="ADAL" clId="{24EF72BD-36A9-457A-9284-7CEB5C650B9E}" dt="2024-01-25T02:10:05.224" v="396" actId="478"/>
          <ac:spMkLst>
            <pc:docMk/>
            <pc:sldMk cId="0" sldId="275"/>
            <ac:spMk id="2" creationId="{924E6E2B-B0EE-4DA1-930D-0B0CC282A7A9}"/>
          </ac:spMkLst>
        </pc:spChg>
        <pc:spChg chg="add mod">
          <ac:chgData name="Melanie Reese" userId="d43604fa-edc1-4e86-a1d3-96fc75bc9fd8" providerId="ADAL" clId="{24EF72BD-36A9-457A-9284-7CEB5C650B9E}" dt="2024-01-25T02:10:05.657" v="397"/>
          <ac:spMkLst>
            <pc:docMk/>
            <pc:sldMk cId="0" sldId="275"/>
            <ac:spMk id="3" creationId="{611BFD29-4DC8-FCD1-84AD-D19306A7F801}"/>
          </ac:spMkLst>
        </pc:spChg>
      </pc:sldChg>
      <pc:sldChg chg="addSp delSp modSp mod">
        <pc:chgData name="Melanie Reese" userId="d43604fa-edc1-4e86-a1d3-96fc75bc9fd8" providerId="ADAL" clId="{24EF72BD-36A9-457A-9284-7CEB5C650B9E}" dt="2024-01-25T03:00:04.673" v="544" actId="478"/>
        <pc:sldMkLst>
          <pc:docMk/>
          <pc:sldMk cId="0" sldId="276"/>
        </pc:sldMkLst>
        <pc:spChg chg="del">
          <ac:chgData name="Melanie Reese" userId="d43604fa-edc1-4e86-a1d3-96fc75bc9fd8" providerId="ADAL" clId="{24EF72BD-36A9-457A-9284-7CEB5C650B9E}" dt="2024-01-25T03:00:04.673" v="544" actId="478"/>
          <ac:spMkLst>
            <pc:docMk/>
            <pc:sldMk cId="0" sldId="276"/>
            <ac:spMk id="2" creationId="{EE268E28-2C6B-4033-99B1-1A2067372356}"/>
          </ac:spMkLst>
        </pc:spChg>
        <pc:spChg chg="add mod">
          <ac:chgData name="Melanie Reese" userId="d43604fa-edc1-4e86-a1d3-96fc75bc9fd8" providerId="ADAL" clId="{24EF72BD-36A9-457A-9284-7CEB5C650B9E}" dt="2024-01-25T02:10:08.849" v="398"/>
          <ac:spMkLst>
            <pc:docMk/>
            <pc:sldMk cId="0" sldId="276"/>
            <ac:spMk id="3" creationId="{F42564F6-65BD-B228-C819-2E5FEE05A05E}"/>
          </ac:spMkLst>
        </pc:spChg>
      </pc:sldChg>
      <pc:sldChg chg="addSp delSp modSp mod">
        <pc:chgData name="Melanie Reese" userId="d43604fa-edc1-4e86-a1d3-96fc75bc9fd8" providerId="ADAL" clId="{24EF72BD-36A9-457A-9284-7CEB5C650B9E}" dt="2024-01-25T02:10:12.733" v="400" actId="478"/>
        <pc:sldMkLst>
          <pc:docMk/>
          <pc:sldMk cId="0" sldId="277"/>
        </pc:sldMkLst>
        <pc:spChg chg="add mod">
          <ac:chgData name="Melanie Reese" userId="d43604fa-edc1-4e86-a1d3-96fc75bc9fd8" providerId="ADAL" clId="{24EF72BD-36A9-457A-9284-7CEB5C650B9E}" dt="2024-01-25T02:10:11.270" v="399"/>
          <ac:spMkLst>
            <pc:docMk/>
            <pc:sldMk cId="0" sldId="277"/>
            <ac:spMk id="2" creationId="{0BFC5EFE-B2DF-D634-1236-C47E7CB141A9}"/>
          </ac:spMkLst>
        </pc:spChg>
        <pc:spChg chg="del">
          <ac:chgData name="Melanie Reese" userId="d43604fa-edc1-4e86-a1d3-96fc75bc9fd8" providerId="ADAL" clId="{24EF72BD-36A9-457A-9284-7CEB5C650B9E}" dt="2024-01-25T02:10:12.733" v="400" actId="478"/>
          <ac:spMkLst>
            <pc:docMk/>
            <pc:sldMk cId="0" sldId="277"/>
            <ac:spMk id="5" creationId="{1958F68A-9C2F-4251-8F9C-2D51AF8E2AAA}"/>
          </ac:spMkLst>
        </pc:spChg>
      </pc:sldChg>
      <pc:sldChg chg="addSp delSp modSp mod">
        <pc:chgData name="Melanie Reese" userId="d43604fa-edc1-4e86-a1d3-96fc75bc9fd8" providerId="ADAL" clId="{24EF72BD-36A9-457A-9284-7CEB5C650B9E}" dt="2024-01-25T03:39:46.141" v="724" actId="33553"/>
        <pc:sldMkLst>
          <pc:docMk/>
          <pc:sldMk cId="2927104561" sldId="279"/>
        </pc:sldMkLst>
        <pc:spChg chg="mod">
          <ac:chgData name="Melanie Reese" userId="d43604fa-edc1-4e86-a1d3-96fc75bc9fd8" providerId="ADAL" clId="{24EF72BD-36A9-457A-9284-7CEB5C650B9E}" dt="2024-01-25T03:39:46.141" v="724" actId="33553"/>
          <ac:spMkLst>
            <pc:docMk/>
            <pc:sldMk cId="2927104561" sldId="279"/>
            <ac:spMk id="2" creationId="{6C2011DC-E409-BDA9-9E86-08AEF819CB35}"/>
          </ac:spMkLst>
        </pc:spChg>
        <pc:spChg chg="add mod">
          <ac:chgData name="Melanie Reese" userId="d43604fa-edc1-4e86-a1d3-96fc75bc9fd8" providerId="ADAL" clId="{24EF72BD-36A9-457A-9284-7CEB5C650B9E}" dt="2024-01-25T02:09:03.244" v="368" actId="1076"/>
          <ac:spMkLst>
            <pc:docMk/>
            <pc:sldMk cId="2927104561" sldId="279"/>
            <ac:spMk id="4" creationId="{20D366E0-7FFB-9289-127A-4EABCCFD1CC8}"/>
          </ac:spMkLst>
        </pc:spChg>
        <pc:spChg chg="add del mod">
          <ac:chgData name="Melanie Reese" userId="d43604fa-edc1-4e86-a1d3-96fc75bc9fd8" providerId="ADAL" clId="{24EF72BD-36A9-457A-9284-7CEB5C650B9E}" dt="2024-01-25T02:43:26.792" v="468" actId="478"/>
          <ac:spMkLst>
            <pc:docMk/>
            <pc:sldMk cId="2927104561" sldId="279"/>
            <ac:spMk id="5" creationId="{8E8EE789-B382-B44B-947C-E27CFE1C7F1D}"/>
          </ac:spMkLst>
        </pc:spChg>
        <pc:spChg chg="mod">
          <ac:chgData name="Melanie Reese" userId="d43604fa-edc1-4e86-a1d3-96fc75bc9fd8" providerId="ADAL" clId="{24EF72BD-36A9-457A-9284-7CEB5C650B9E}" dt="2024-01-25T02:43:36.127" v="469" actId="14100"/>
          <ac:spMkLst>
            <pc:docMk/>
            <pc:sldMk cId="2927104561" sldId="279"/>
            <ac:spMk id="8" creationId="{365E7C0F-9181-428A-B1CB-7DF10ACA36B2}"/>
          </ac:spMkLst>
        </pc:spChg>
        <pc:spChg chg="del mod modVis">
          <ac:chgData name="Melanie Reese" userId="d43604fa-edc1-4e86-a1d3-96fc75bc9fd8" providerId="ADAL" clId="{24EF72BD-36A9-457A-9284-7CEB5C650B9E}" dt="2024-01-25T02:43:21.665" v="466" actId="478"/>
          <ac:spMkLst>
            <pc:docMk/>
            <pc:sldMk cId="2927104561" sldId="279"/>
            <ac:spMk id="11" creationId="{FED12DD7-0842-46A2-A867-6627BA21222C}"/>
          </ac:spMkLst>
        </pc:spChg>
        <pc:spChg chg="del">
          <ac:chgData name="Melanie Reese" userId="d43604fa-edc1-4e86-a1d3-96fc75bc9fd8" providerId="ADAL" clId="{24EF72BD-36A9-457A-9284-7CEB5C650B9E}" dt="2024-01-25T02:09:07.076" v="369" actId="478"/>
          <ac:spMkLst>
            <pc:docMk/>
            <pc:sldMk cId="2927104561" sldId="279"/>
            <ac:spMk id="12" creationId="{9C256AA7-54F2-4B0C-B651-3E120EB93892}"/>
          </ac:spMkLst>
        </pc:spChg>
      </pc:sldChg>
      <pc:sldChg chg="addSp delSp modSp mod">
        <pc:chgData name="Melanie Reese" userId="d43604fa-edc1-4e86-a1d3-96fc75bc9fd8" providerId="ADAL" clId="{24EF72BD-36A9-457A-9284-7CEB5C650B9E}" dt="2024-01-25T02:58:23.101" v="543" actId="962"/>
        <pc:sldMkLst>
          <pc:docMk/>
          <pc:sldMk cId="2935970360" sldId="300"/>
        </pc:sldMkLst>
        <pc:spChg chg="del">
          <ac:chgData name="Melanie Reese" userId="d43604fa-edc1-4e86-a1d3-96fc75bc9fd8" providerId="ADAL" clId="{24EF72BD-36A9-457A-9284-7CEB5C650B9E}" dt="2024-01-25T02:09:30.422" v="379" actId="478"/>
          <ac:spMkLst>
            <pc:docMk/>
            <pc:sldMk cId="2935970360" sldId="300"/>
            <ac:spMk id="2" creationId="{259DF49F-AF65-4842-B380-69EB19334C13}"/>
          </ac:spMkLst>
        </pc:spChg>
        <pc:spChg chg="add mod">
          <ac:chgData name="Melanie Reese" userId="d43604fa-edc1-4e86-a1d3-96fc75bc9fd8" providerId="ADAL" clId="{24EF72BD-36A9-457A-9284-7CEB5C650B9E}" dt="2024-01-25T02:09:28.764" v="378"/>
          <ac:spMkLst>
            <pc:docMk/>
            <pc:sldMk cId="2935970360" sldId="300"/>
            <ac:spMk id="4" creationId="{945C7F84-E677-FA3F-66C8-AC1242221DE1}"/>
          </ac:spMkLst>
        </pc:spChg>
        <pc:spChg chg="mod modVis">
          <ac:chgData name="Melanie Reese" userId="d43604fa-edc1-4e86-a1d3-96fc75bc9fd8" providerId="ADAL" clId="{24EF72BD-36A9-457A-9284-7CEB5C650B9E}" dt="2024-01-25T02:57:35.231" v="539" actId="14429"/>
          <ac:spMkLst>
            <pc:docMk/>
            <pc:sldMk cId="2935970360" sldId="300"/>
            <ac:spMk id="5" creationId="{8CF0D02E-6B9F-D979-FC06-88E69B477C2F}"/>
          </ac:spMkLst>
        </pc:spChg>
        <pc:picChg chg="mod">
          <ac:chgData name="Melanie Reese" userId="d43604fa-edc1-4e86-a1d3-96fc75bc9fd8" providerId="ADAL" clId="{24EF72BD-36A9-457A-9284-7CEB5C650B9E}" dt="2024-01-25T02:58:23.101" v="543" actId="962"/>
          <ac:picMkLst>
            <pc:docMk/>
            <pc:sldMk cId="2935970360" sldId="300"/>
            <ac:picMk id="3" creationId="{F5D5CB52-5215-912E-FA6F-C0AA42760445}"/>
          </ac:picMkLst>
        </pc:picChg>
      </pc:sldChg>
      <pc:sldChg chg="modSp mod">
        <pc:chgData name="Melanie Reese" userId="d43604fa-edc1-4e86-a1d3-96fc75bc9fd8" providerId="ADAL" clId="{24EF72BD-36A9-457A-9284-7CEB5C650B9E}" dt="2024-01-25T01:42:13.143" v="213" actId="962"/>
        <pc:sldMkLst>
          <pc:docMk/>
          <pc:sldMk cId="3802444373" sldId="681"/>
        </pc:sldMkLst>
        <pc:spChg chg="ord">
          <ac:chgData name="Melanie Reese" userId="d43604fa-edc1-4e86-a1d3-96fc75bc9fd8" providerId="ADAL" clId="{24EF72BD-36A9-457A-9284-7CEB5C650B9E}" dt="2024-01-25T01:41:48.468" v="197"/>
          <ac:spMkLst>
            <pc:docMk/>
            <pc:sldMk cId="3802444373" sldId="681"/>
            <ac:spMk id="2" creationId="{133F5E6E-84A1-4B2F-B2B8-2D732F7D289F}"/>
          </ac:spMkLst>
        </pc:spChg>
        <pc:picChg chg="mod">
          <ac:chgData name="Melanie Reese" userId="d43604fa-edc1-4e86-a1d3-96fc75bc9fd8" providerId="ADAL" clId="{24EF72BD-36A9-457A-9284-7CEB5C650B9E}" dt="2024-01-25T01:42:13.143" v="213" actId="962"/>
          <ac:picMkLst>
            <pc:docMk/>
            <pc:sldMk cId="3802444373" sldId="681"/>
            <ac:picMk id="10" creationId="{4A342BFE-E42B-4E58-8EC4-3B882F63676E}"/>
          </ac:picMkLst>
        </pc:picChg>
      </pc:sldChg>
      <pc:sldChg chg="modSp mod">
        <pc:chgData name="Melanie Reese" userId="d43604fa-edc1-4e86-a1d3-96fc75bc9fd8" providerId="ADAL" clId="{24EF72BD-36A9-457A-9284-7CEB5C650B9E}" dt="2024-01-25T15:56:35.594" v="726" actId="14100"/>
        <pc:sldMkLst>
          <pc:docMk/>
          <pc:sldMk cId="3252667173" sldId="683"/>
        </pc:sldMkLst>
        <pc:spChg chg="ord">
          <ac:chgData name="Melanie Reese" userId="d43604fa-edc1-4e86-a1d3-96fc75bc9fd8" providerId="ADAL" clId="{24EF72BD-36A9-457A-9284-7CEB5C650B9E}" dt="2024-01-25T01:46:20.568" v="239" actId="13244"/>
          <ac:spMkLst>
            <pc:docMk/>
            <pc:sldMk cId="3252667173" sldId="683"/>
            <ac:spMk id="2" creationId="{00000000-0000-0000-0000-000000000000}"/>
          </ac:spMkLst>
        </pc:spChg>
        <pc:spChg chg="mod">
          <ac:chgData name="Melanie Reese" userId="d43604fa-edc1-4e86-a1d3-96fc75bc9fd8" providerId="ADAL" clId="{24EF72BD-36A9-457A-9284-7CEB5C650B9E}" dt="2024-01-25T15:56:35.594" v="726" actId="14100"/>
          <ac:spMkLst>
            <pc:docMk/>
            <pc:sldMk cId="3252667173" sldId="683"/>
            <ac:spMk id="3" creationId="{00000000-0000-0000-0000-000000000000}"/>
          </ac:spMkLst>
        </pc:spChg>
      </pc:sldChg>
      <pc:sldChg chg="modSp mod">
        <pc:chgData name="Melanie Reese" userId="d43604fa-edc1-4e86-a1d3-96fc75bc9fd8" providerId="ADAL" clId="{24EF72BD-36A9-457A-9284-7CEB5C650B9E}" dt="2024-01-25T01:46:10.650" v="238" actId="13244"/>
        <pc:sldMkLst>
          <pc:docMk/>
          <pc:sldMk cId="3120564451" sldId="788"/>
        </pc:sldMkLst>
        <pc:spChg chg="ord">
          <ac:chgData name="Melanie Reese" userId="d43604fa-edc1-4e86-a1d3-96fc75bc9fd8" providerId="ADAL" clId="{24EF72BD-36A9-457A-9284-7CEB5C650B9E}" dt="2024-01-25T01:43:27.853" v="219" actId="13244"/>
          <ac:spMkLst>
            <pc:docMk/>
            <pc:sldMk cId="3120564451" sldId="788"/>
            <ac:spMk id="3" creationId="{948FCF2B-3237-4596-B397-06AE46C68780}"/>
          </ac:spMkLst>
        </pc:spChg>
        <pc:spChg chg="mod ord">
          <ac:chgData name="Melanie Reese" userId="d43604fa-edc1-4e86-a1d3-96fc75bc9fd8" providerId="ADAL" clId="{24EF72BD-36A9-457A-9284-7CEB5C650B9E}" dt="2024-01-25T01:43:55.761" v="224" actId="13244"/>
          <ac:spMkLst>
            <pc:docMk/>
            <pc:sldMk cId="3120564451" sldId="788"/>
            <ac:spMk id="5" creationId="{FF318AA2-6161-CA7D-3C69-6F2071EE9DA1}"/>
          </ac:spMkLst>
        </pc:spChg>
        <pc:spChg chg="mod ord">
          <ac:chgData name="Melanie Reese" userId="d43604fa-edc1-4e86-a1d3-96fc75bc9fd8" providerId="ADAL" clId="{24EF72BD-36A9-457A-9284-7CEB5C650B9E}" dt="2024-01-25T01:43:43.139" v="222" actId="13244"/>
          <ac:spMkLst>
            <pc:docMk/>
            <pc:sldMk cId="3120564451" sldId="788"/>
            <ac:spMk id="14" creationId="{EA01460A-BB3A-469B-9EC5-03A9480469F5}"/>
          </ac:spMkLst>
        </pc:spChg>
        <pc:spChg chg="ord">
          <ac:chgData name="Melanie Reese" userId="d43604fa-edc1-4e86-a1d3-96fc75bc9fd8" providerId="ADAL" clId="{24EF72BD-36A9-457A-9284-7CEB5C650B9E}" dt="2024-01-25T01:45:44.121" v="234" actId="13244"/>
          <ac:spMkLst>
            <pc:docMk/>
            <pc:sldMk cId="3120564451" sldId="788"/>
            <ac:spMk id="19" creationId="{732C54C3-E22C-46B7-ADBC-BDE4709E2417}"/>
          </ac:spMkLst>
        </pc:spChg>
        <pc:spChg chg="ord">
          <ac:chgData name="Melanie Reese" userId="d43604fa-edc1-4e86-a1d3-96fc75bc9fd8" providerId="ADAL" clId="{24EF72BD-36A9-457A-9284-7CEB5C650B9E}" dt="2024-01-25T01:42:41.713" v="214" actId="13244"/>
          <ac:spMkLst>
            <pc:docMk/>
            <pc:sldMk cId="3120564451" sldId="788"/>
            <ac:spMk id="21" creationId="{39236DE4-CC61-466F-07D3-F8F87F413848}"/>
          </ac:spMkLst>
        </pc:spChg>
        <pc:picChg chg="mod ord">
          <ac:chgData name="Melanie Reese" userId="d43604fa-edc1-4e86-a1d3-96fc75bc9fd8" providerId="ADAL" clId="{24EF72BD-36A9-457A-9284-7CEB5C650B9E}" dt="2024-01-25T01:45:37.017" v="233" actId="962"/>
          <ac:picMkLst>
            <pc:docMk/>
            <pc:sldMk cId="3120564451" sldId="788"/>
            <ac:picMk id="2" creationId="{679F985C-C97E-4EA2-90AB-177073B8791A}"/>
          </ac:picMkLst>
        </pc:picChg>
        <pc:picChg chg="mod ord">
          <ac:chgData name="Melanie Reese" userId="d43604fa-edc1-4e86-a1d3-96fc75bc9fd8" providerId="ADAL" clId="{24EF72BD-36A9-457A-9284-7CEB5C650B9E}" dt="2024-01-25T01:45:17.593" v="231" actId="13244"/>
          <ac:picMkLst>
            <pc:docMk/>
            <pc:sldMk cId="3120564451" sldId="788"/>
            <ac:picMk id="4" creationId="{3C6DEECF-17B7-4D57-A73B-819B45FBF425}"/>
          </ac:picMkLst>
        </pc:picChg>
        <pc:picChg chg="mod ord">
          <ac:chgData name="Melanie Reese" userId="d43604fa-edc1-4e86-a1d3-96fc75bc9fd8" providerId="ADAL" clId="{24EF72BD-36A9-457A-9284-7CEB5C650B9E}" dt="2024-01-25T01:46:10.650" v="238" actId="13244"/>
          <ac:picMkLst>
            <pc:docMk/>
            <pc:sldMk cId="3120564451" sldId="788"/>
            <ac:picMk id="20" creationId="{DB49AAE7-089C-4C9D-A39F-770356CB88C8}"/>
          </ac:picMkLst>
        </pc:picChg>
      </pc:sldChg>
      <pc:sldChg chg="addSp delSp modSp mod">
        <pc:chgData name="Melanie Reese" userId="d43604fa-edc1-4e86-a1d3-96fc75bc9fd8" providerId="ADAL" clId="{24EF72BD-36A9-457A-9284-7CEB5C650B9E}" dt="2024-01-25T02:07:38.405" v="359" actId="478"/>
        <pc:sldMkLst>
          <pc:docMk/>
          <pc:sldMk cId="0" sldId="789"/>
        </pc:sldMkLst>
        <pc:spChg chg="add mod ord">
          <ac:chgData name="Melanie Reese" userId="d43604fa-edc1-4e86-a1d3-96fc75bc9fd8" providerId="ADAL" clId="{24EF72BD-36A9-457A-9284-7CEB5C650B9E}" dt="2024-01-25T02:04:55.243" v="341" actId="33553"/>
          <ac:spMkLst>
            <pc:docMk/>
            <pc:sldMk cId="0" sldId="789"/>
            <ac:spMk id="2" creationId="{C8CD23A6-F704-5CD9-308A-5C5C05996E0B}"/>
          </ac:spMkLst>
        </pc:spChg>
        <pc:spChg chg="mod">
          <ac:chgData name="Melanie Reese" userId="d43604fa-edc1-4e86-a1d3-96fc75bc9fd8" providerId="ADAL" clId="{24EF72BD-36A9-457A-9284-7CEB5C650B9E}" dt="2024-01-25T02:05:39.461" v="343" actId="1076"/>
          <ac:spMkLst>
            <pc:docMk/>
            <pc:sldMk cId="0" sldId="789"/>
            <ac:spMk id="4" creationId="{E64DD055-30DE-415E-8981-8EC9797F81E1}"/>
          </ac:spMkLst>
        </pc:spChg>
        <pc:spChg chg="del mod ord">
          <ac:chgData name="Melanie Reese" userId="d43604fa-edc1-4e86-a1d3-96fc75bc9fd8" providerId="ADAL" clId="{24EF72BD-36A9-457A-9284-7CEB5C650B9E}" dt="2024-01-25T01:56:50.122" v="312" actId="478"/>
          <ac:spMkLst>
            <pc:docMk/>
            <pc:sldMk cId="0" sldId="789"/>
            <ac:spMk id="5" creationId="{3EBEA72D-D7F1-42C5-B2A1-A6DC159DB940}"/>
          </ac:spMkLst>
        </pc:spChg>
        <pc:spChg chg="del mod ord">
          <ac:chgData name="Melanie Reese" userId="d43604fa-edc1-4e86-a1d3-96fc75bc9fd8" providerId="ADAL" clId="{24EF72BD-36A9-457A-9284-7CEB5C650B9E}" dt="2024-01-25T02:07:38.405" v="359" actId="478"/>
          <ac:spMkLst>
            <pc:docMk/>
            <pc:sldMk cId="0" sldId="789"/>
            <ac:spMk id="6" creationId="{B1264121-3402-463C-A8DB-BDBD9A413319}"/>
          </ac:spMkLst>
        </pc:spChg>
        <pc:spChg chg="add del mod">
          <ac:chgData name="Melanie Reese" userId="d43604fa-edc1-4e86-a1d3-96fc75bc9fd8" providerId="ADAL" clId="{24EF72BD-36A9-457A-9284-7CEB5C650B9E}" dt="2024-01-25T01:56:03.588" v="306" actId="478"/>
          <ac:spMkLst>
            <pc:docMk/>
            <pc:sldMk cId="0" sldId="789"/>
            <ac:spMk id="7" creationId="{26E4080D-C95B-9096-757D-540A1A1E4FCB}"/>
          </ac:spMkLst>
        </pc:spChg>
        <pc:spChg chg="add del mod">
          <ac:chgData name="Melanie Reese" userId="d43604fa-edc1-4e86-a1d3-96fc75bc9fd8" providerId="ADAL" clId="{24EF72BD-36A9-457A-9284-7CEB5C650B9E}" dt="2024-01-25T01:56:40.799" v="309"/>
          <ac:spMkLst>
            <pc:docMk/>
            <pc:sldMk cId="0" sldId="789"/>
            <ac:spMk id="8" creationId="{95C02291-3589-DB6F-69B3-6E6F0837F98E}"/>
          </ac:spMkLst>
        </pc:spChg>
        <pc:spChg chg="add del mod">
          <ac:chgData name="Melanie Reese" userId="d43604fa-edc1-4e86-a1d3-96fc75bc9fd8" providerId="ADAL" clId="{24EF72BD-36A9-457A-9284-7CEB5C650B9E}" dt="2024-01-25T02:02:17.368" v="324" actId="478"/>
          <ac:spMkLst>
            <pc:docMk/>
            <pc:sldMk cId="0" sldId="789"/>
            <ac:spMk id="9" creationId="{2EBD9D91-5C9E-80FC-D119-8B321FB0C108}"/>
          </ac:spMkLst>
        </pc:spChg>
        <pc:spChg chg="add mod ord">
          <ac:chgData name="Melanie Reese" userId="d43604fa-edc1-4e86-a1d3-96fc75bc9fd8" providerId="ADAL" clId="{24EF72BD-36A9-457A-9284-7CEB5C650B9E}" dt="2024-01-25T02:03:08.300" v="337" actId="1076"/>
          <ac:spMkLst>
            <pc:docMk/>
            <pc:sldMk cId="0" sldId="789"/>
            <ac:spMk id="10" creationId="{8A1E58C7-B02E-CEB0-9AE7-96C8BF468F43}"/>
          </ac:spMkLst>
        </pc:spChg>
        <pc:spChg chg="add del mod">
          <ac:chgData name="Melanie Reese" userId="d43604fa-edc1-4e86-a1d3-96fc75bc9fd8" providerId="ADAL" clId="{24EF72BD-36A9-457A-9284-7CEB5C650B9E}" dt="2024-01-25T02:07:24.769" v="355" actId="478"/>
          <ac:spMkLst>
            <pc:docMk/>
            <pc:sldMk cId="0" sldId="789"/>
            <ac:spMk id="11" creationId="{50E0E822-4297-B330-7C4D-99F22E39A0BF}"/>
          </ac:spMkLst>
        </pc:spChg>
        <pc:spChg chg="add mod">
          <ac:chgData name="Melanie Reese" userId="d43604fa-edc1-4e86-a1d3-96fc75bc9fd8" providerId="ADAL" clId="{24EF72BD-36A9-457A-9284-7CEB5C650B9E}" dt="2024-01-25T02:07:30.246" v="357" actId="1076"/>
          <ac:spMkLst>
            <pc:docMk/>
            <pc:sldMk cId="0" sldId="789"/>
            <ac:spMk id="12" creationId="{971A5C86-4D01-9E59-1E07-F9F4155700FE}"/>
          </ac:spMkLst>
        </pc:spChg>
      </pc:sldChg>
      <pc:sldChg chg="addSp delSp modSp mod">
        <pc:chgData name="Melanie Reese" userId="d43604fa-edc1-4e86-a1d3-96fc75bc9fd8" providerId="ADAL" clId="{24EF72BD-36A9-457A-9284-7CEB5C650B9E}" dt="2024-01-25T03:01:11.845" v="554" actId="13244"/>
        <pc:sldMkLst>
          <pc:docMk/>
          <pc:sldMk cId="3450479100" sldId="790"/>
        </pc:sldMkLst>
        <pc:spChg chg="mod">
          <ac:chgData name="Melanie Reese" userId="d43604fa-edc1-4e86-a1d3-96fc75bc9fd8" providerId="ADAL" clId="{24EF72BD-36A9-457A-9284-7CEB5C650B9E}" dt="2024-01-25T03:01:02.073" v="552" actId="1076"/>
          <ac:spMkLst>
            <pc:docMk/>
            <pc:sldMk cId="3450479100" sldId="790"/>
            <ac:spMk id="2" creationId="{B6DE6DE9-AE8B-41E9-BCB1-97F98EF0D50C}"/>
          </ac:spMkLst>
        </pc:spChg>
        <pc:spChg chg="add mod">
          <ac:chgData name="Melanie Reese" userId="d43604fa-edc1-4e86-a1d3-96fc75bc9fd8" providerId="ADAL" clId="{24EF72BD-36A9-457A-9284-7CEB5C650B9E}" dt="2024-01-25T02:10:19.371" v="402"/>
          <ac:spMkLst>
            <pc:docMk/>
            <pc:sldMk cId="3450479100" sldId="790"/>
            <ac:spMk id="3" creationId="{36FE4E5E-3367-6DFF-AE16-A85C5BE01D74}"/>
          </ac:spMkLst>
        </pc:spChg>
        <pc:spChg chg="add mod ord">
          <ac:chgData name="Melanie Reese" userId="d43604fa-edc1-4e86-a1d3-96fc75bc9fd8" providerId="ADAL" clId="{24EF72BD-36A9-457A-9284-7CEB5C650B9E}" dt="2024-01-25T03:01:11.845" v="554" actId="13244"/>
          <ac:spMkLst>
            <pc:docMk/>
            <pc:sldMk cId="3450479100" sldId="790"/>
            <ac:spMk id="4" creationId="{23BE1A94-6159-600F-C0FC-A0BA8C1C9B1E}"/>
          </ac:spMkLst>
        </pc:spChg>
        <pc:spChg chg="del">
          <ac:chgData name="Melanie Reese" userId="d43604fa-edc1-4e86-a1d3-96fc75bc9fd8" providerId="ADAL" clId="{24EF72BD-36A9-457A-9284-7CEB5C650B9E}" dt="2024-01-25T02:10:18.933" v="401" actId="478"/>
          <ac:spMkLst>
            <pc:docMk/>
            <pc:sldMk cId="3450479100" sldId="790"/>
            <ac:spMk id="4" creationId="{69B28A1D-2F24-41CA-A156-EFC59BE028C2}"/>
          </ac:spMkLst>
        </pc:spChg>
      </pc:sldChg>
      <pc:sldChg chg="addSp delSp modSp mod">
        <pc:chgData name="Melanie Reese" userId="d43604fa-edc1-4e86-a1d3-96fc75bc9fd8" providerId="ADAL" clId="{24EF72BD-36A9-457A-9284-7CEB5C650B9E}" dt="2024-01-25T03:01:19.101" v="555" actId="13244"/>
        <pc:sldMkLst>
          <pc:docMk/>
          <pc:sldMk cId="1877325030" sldId="791"/>
        </pc:sldMkLst>
        <pc:spChg chg="ord">
          <ac:chgData name="Melanie Reese" userId="d43604fa-edc1-4e86-a1d3-96fc75bc9fd8" providerId="ADAL" clId="{24EF72BD-36A9-457A-9284-7CEB5C650B9E}" dt="2024-01-25T03:01:19.101" v="555" actId="13244"/>
          <ac:spMkLst>
            <pc:docMk/>
            <pc:sldMk cId="1877325030" sldId="791"/>
            <ac:spMk id="2" creationId="{E495D260-26FB-42B1-ACD2-F9B51FFFEBE7}"/>
          </ac:spMkLst>
        </pc:spChg>
        <pc:spChg chg="del">
          <ac:chgData name="Melanie Reese" userId="d43604fa-edc1-4e86-a1d3-96fc75bc9fd8" providerId="ADAL" clId="{24EF72BD-36A9-457A-9284-7CEB5C650B9E}" dt="2024-01-25T02:10:24.162" v="403" actId="478"/>
          <ac:spMkLst>
            <pc:docMk/>
            <pc:sldMk cId="1877325030" sldId="791"/>
            <ac:spMk id="4" creationId="{4935760D-CC46-45E6-85B7-ED341D1F0BCF}"/>
          </ac:spMkLst>
        </pc:spChg>
        <pc:spChg chg="add mod">
          <ac:chgData name="Melanie Reese" userId="d43604fa-edc1-4e86-a1d3-96fc75bc9fd8" providerId="ADAL" clId="{24EF72BD-36A9-457A-9284-7CEB5C650B9E}" dt="2024-01-25T02:10:24.501" v="404"/>
          <ac:spMkLst>
            <pc:docMk/>
            <pc:sldMk cId="1877325030" sldId="791"/>
            <ac:spMk id="5" creationId="{DA6DBEFD-456E-0EF0-4CD9-ED3999529B7B}"/>
          </ac:spMkLst>
        </pc:spChg>
      </pc:sldChg>
      <pc:sldChg chg="addSp delSp modSp mod">
        <pc:chgData name="Melanie Reese" userId="d43604fa-edc1-4e86-a1d3-96fc75bc9fd8" providerId="ADAL" clId="{24EF72BD-36A9-457A-9284-7CEB5C650B9E}" dt="2024-01-25T03:02:15.783" v="563" actId="13244"/>
        <pc:sldMkLst>
          <pc:docMk/>
          <pc:sldMk cId="2100553005" sldId="792"/>
        </pc:sldMkLst>
        <pc:spChg chg="mod">
          <ac:chgData name="Melanie Reese" userId="d43604fa-edc1-4e86-a1d3-96fc75bc9fd8" providerId="ADAL" clId="{24EF72BD-36A9-457A-9284-7CEB5C650B9E}" dt="2024-01-25T03:01:35.512" v="557" actId="14100"/>
          <ac:spMkLst>
            <pc:docMk/>
            <pc:sldMk cId="2100553005" sldId="792"/>
            <ac:spMk id="2" creationId="{B6DE6DE9-AE8B-41E9-BCB1-97F98EF0D50C}"/>
          </ac:spMkLst>
        </pc:spChg>
        <pc:spChg chg="add mod ord">
          <ac:chgData name="Melanie Reese" userId="d43604fa-edc1-4e86-a1d3-96fc75bc9fd8" providerId="ADAL" clId="{24EF72BD-36A9-457A-9284-7CEB5C650B9E}" dt="2024-01-25T03:02:15.783" v="563" actId="13244"/>
          <ac:spMkLst>
            <pc:docMk/>
            <pc:sldMk cId="2100553005" sldId="792"/>
            <ac:spMk id="3" creationId="{31BE02DB-B23B-F7C6-C01B-E9DFB58871E4}"/>
          </ac:spMkLst>
        </pc:spChg>
        <pc:spChg chg="del">
          <ac:chgData name="Melanie Reese" userId="d43604fa-edc1-4e86-a1d3-96fc75bc9fd8" providerId="ADAL" clId="{24EF72BD-36A9-457A-9284-7CEB5C650B9E}" dt="2024-01-25T02:10:30.232" v="406" actId="478"/>
          <ac:spMkLst>
            <pc:docMk/>
            <pc:sldMk cId="2100553005" sldId="792"/>
            <ac:spMk id="3" creationId="{DC7C4B55-6329-48CD-81D7-C7DBAF86B45D}"/>
          </ac:spMkLst>
        </pc:spChg>
        <pc:spChg chg="add mod">
          <ac:chgData name="Melanie Reese" userId="d43604fa-edc1-4e86-a1d3-96fc75bc9fd8" providerId="ADAL" clId="{24EF72BD-36A9-457A-9284-7CEB5C650B9E}" dt="2024-01-25T02:10:27.851" v="405"/>
          <ac:spMkLst>
            <pc:docMk/>
            <pc:sldMk cId="2100553005" sldId="792"/>
            <ac:spMk id="4" creationId="{803BBD22-2EC7-6315-61CC-04E16CE57DEA}"/>
          </ac:spMkLst>
        </pc:spChg>
      </pc:sldChg>
      <pc:sldChg chg="addSp delSp modSp mod">
        <pc:chgData name="Melanie Reese" userId="d43604fa-edc1-4e86-a1d3-96fc75bc9fd8" providerId="ADAL" clId="{24EF72BD-36A9-457A-9284-7CEB5C650B9E}" dt="2024-01-25T03:03:20.761" v="575" actId="13244"/>
        <pc:sldMkLst>
          <pc:docMk/>
          <pc:sldMk cId="344095226" sldId="793"/>
        </pc:sldMkLst>
        <pc:spChg chg="mod">
          <ac:chgData name="Melanie Reese" userId="d43604fa-edc1-4e86-a1d3-96fc75bc9fd8" providerId="ADAL" clId="{24EF72BD-36A9-457A-9284-7CEB5C650B9E}" dt="2024-01-25T03:03:15.364" v="573" actId="1076"/>
          <ac:spMkLst>
            <pc:docMk/>
            <pc:sldMk cId="344095226" sldId="793"/>
            <ac:spMk id="2" creationId="{B6DE6DE9-AE8B-41E9-BCB1-97F98EF0D50C}"/>
          </ac:spMkLst>
        </pc:spChg>
        <pc:spChg chg="add mod ord">
          <ac:chgData name="Melanie Reese" userId="d43604fa-edc1-4e86-a1d3-96fc75bc9fd8" providerId="ADAL" clId="{24EF72BD-36A9-457A-9284-7CEB5C650B9E}" dt="2024-01-25T03:03:20.761" v="575" actId="13244"/>
          <ac:spMkLst>
            <pc:docMk/>
            <pc:sldMk cId="344095226" sldId="793"/>
            <ac:spMk id="3" creationId="{19CC0567-8BC2-F6E3-DDA3-901B9FB9C973}"/>
          </ac:spMkLst>
        </pc:spChg>
        <pc:spChg chg="del">
          <ac:chgData name="Melanie Reese" userId="d43604fa-edc1-4e86-a1d3-96fc75bc9fd8" providerId="ADAL" clId="{24EF72BD-36A9-457A-9284-7CEB5C650B9E}" dt="2024-01-25T02:10:50.792" v="413" actId="478"/>
          <ac:spMkLst>
            <pc:docMk/>
            <pc:sldMk cId="344095226" sldId="793"/>
            <ac:spMk id="3" creationId="{304A68AA-3D90-46FB-AF52-F27A8D593D27}"/>
          </ac:spMkLst>
        </pc:spChg>
        <pc:spChg chg="add mod">
          <ac:chgData name="Melanie Reese" userId="d43604fa-edc1-4e86-a1d3-96fc75bc9fd8" providerId="ADAL" clId="{24EF72BD-36A9-457A-9284-7CEB5C650B9E}" dt="2024-01-25T02:10:51.224" v="414"/>
          <ac:spMkLst>
            <pc:docMk/>
            <pc:sldMk cId="344095226" sldId="793"/>
            <ac:spMk id="4" creationId="{5544C344-BA64-AD97-B64B-3983CB8EA25D}"/>
          </ac:spMkLst>
        </pc:spChg>
      </pc:sldChg>
      <pc:sldChg chg="addSp delSp modSp mod">
        <pc:chgData name="Melanie Reese" userId="d43604fa-edc1-4e86-a1d3-96fc75bc9fd8" providerId="ADAL" clId="{24EF72BD-36A9-457A-9284-7CEB5C650B9E}" dt="2024-01-25T03:02:21.460" v="564" actId="13244"/>
        <pc:sldMkLst>
          <pc:docMk/>
          <pc:sldMk cId="227559144" sldId="794"/>
        </pc:sldMkLst>
        <pc:spChg chg="ord">
          <ac:chgData name="Melanie Reese" userId="d43604fa-edc1-4e86-a1d3-96fc75bc9fd8" providerId="ADAL" clId="{24EF72BD-36A9-457A-9284-7CEB5C650B9E}" dt="2024-01-25T03:02:21.460" v="564" actId="13244"/>
          <ac:spMkLst>
            <pc:docMk/>
            <pc:sldMk cId="227559144" sldId="794"/>
            <ac:spMk id="2" creationId="{CF89829C-965F-472D-825A-DABC5BE27DBD}"/>
          </ac:spMkLst>
        </pc:spChg>
        <pc:spChg chg="add mod">
          <ac:chgData name="Melanie Reese" userId="d43604fa-edc1-4e86-a1d3-96fc75bc9fd8" providerId="ADAL" clId="{24EF72BD-36A9-457A-9284-7CEB5C650B9E}" dt="2024-01-25T02:10:37.625" v="408"/>
          <ac:spMkLst>
            <pc:docMk/>
            <pc:sldMk cId="227559144" sldId="794"/>
            <ac:spMk id="3" creationId="{FB585447-68E1-7342-5661-9B633B23AAD5}"/>
          </ac:spMkLst>
        </pc:spChg>
        <pc:spChg chg="del">
          <ac:chgData name="Melanie Reese" userId="d43604fa-edc1-4e86-a1d3-96fc75bc9fd8" providerId="ADAL" clId="{24EF72BD-36A9-457A-9284-7CEB5C650B9E}" dt="2024-01-25T02:10:37.155" v="407" actId="478"/>
          <ac:spMkLst>
            <pc:docMk/>
            <pc:sldMk cId="227559144" sldId="794"/>
            <ac:spMk id="5" creationId="{A0217A09-A942-4B2C-A969-C12E6F0A0DF5}"/>
          </ac:spMkLst>
        </pc:spChg>
      </pc:sldChg>
      <pc:sldChg chg="addSp delSp modSp mod">
        <pc:chgData name="Melanie Reese" userId="d43604fa-edc1-4e86-a1d3-96fc75bc9fd8" providerId="ADAL" clId="{24EF72BD-36A9-457A-9284-7CEB5C650B9E}" dt="2024-01-25T03:02:26.351" v="565" actId="13244"/>
        <pc:sldMkLst>
          <pc:docMk/>
          <pc:sldMk cId="4109433943" sldId="795"/>
        </pc:sldMkLst>
        <pc:spChg chg="ord">
          <ac:chgData name="Melanie Reese" userId="d43604fa-edc1-4e86-a1d3-96fc75bc9fd8" providerId="ADAL" clId="{24EF72BD-36A9-457A-9284-7CEB5C650B9E}" dt="2024-01-25T03:02:26.351" v="565" actId="13244"/>
          <ac:spMkLst>
            <pc:docMk/>
            <pc:sldMk cId="4109433943" sldId="795"/>
            <ac:spMk id="2" creationId="{CF89829C-965F-472D-825A-DABC5BE27DBD}"/>
          </ac:spMkLst>
        </pc:spChg>
        <pc:spChg chg="del">
          <ac:chgData name="Melanie Reese" userId="d43604fa-edc1-4e86-a1d3-96fc75bc9fd8" providerId="ADAL" clId="{24EF72BD-36A9-457A-9284-7CEB5C650B9E}" dt="2024-01-25T02:10:41.513" v="409" actId="478"/>
          <ac:spMkLst>
            <pc:docMk/>
            <pc:sldMk cId="4109433943" sldId="795"/>
            <ac:spMk id="3" creationId="{4E16B744-E193-457D-BB72-DE4BCE9FE968}"/>
          </ac:spMkLst>
        </pc:spChg>
        <pc:spChg chg="add mod">
          <ac:chgData name="Melanie Reese" userId="d43604fa-edc1-4e86-a1d3-96fc75bc9fd8" providerId="ADAL" clId="{24EF72BD-36A9-457A-9284-7CEB5C650B9E}" dt="2024-01-25T02:10:42.036" v="410"/>
          <ac:spMkLst>
            <pc:docMk/>
            <pc:sldMk cId="4109433943" sldId="795"/>
            <ac:spMk id="5" creationId="{83503F08-26DF-2CC0-35F0-1A718E0CB885}"/>
          </ac:spMkLst>
        </pc:spChg>
      </pc:sldChg>
      <pc:sldChg chg="addSp delSp modSp mod">
        <pc:chgData name="Melanie Reese" userId="d43604fa-edc1-4e86-a1d3-96fc75bc9fd8" providerId="ADAL" clId="{24EF72BD-36A9-457A-9284-7CEB5C650B9E}" dt="2024-01-25T03:02:32.779" v="566" actId="13244"/>
        <pc:sldMkLst>
          <pc:docMk/>
          <pc:sldMk cId="3212603664" sldId="796"/>
        </pc:sldMkLst>
        <pc:spChg chg="ord">
          <ac:chgData name="Melanie Reese" userId="d43604fa-edc1-4e86-a1d3-96fc75bc9fd8" providerId="ADAL" clId="{24EF72BD-36A9-457A-9284-7CEB5C650B9E}" dt="2024-01-25T03:02:32.779" v="566" actId="13244"/>
          <ac:spMkLst>
            <pc:docMk/>
            <pc:sldMk cId="3212603664" sldId="796"/>
            <ac:spMk id="2" creationId="{CF89829C-965F-472D-825A-DABC5BE27DBD}"/>
          </ac:spMkLst>
        </pc:spChg>
        <pc:spChg chg="del">
          <ac:chgData name="Melanie Reese" userId="d43604fa-edc1-4e86-a1d3-96fc75bc9fd8" providerId="ADAL" clId="{24EF72BD-36A9-457A-9284-7CEB5C650B9E}" dt="2024-01-25T02:10:45.662" v="411" actId="478"/>
          <ac:spMkLst>
            <pc:docMk/>
            <pc:sldMk cId="3212603664" sldId="796"/>
            <ac:spMk id="3" creationId="{6879278C-EC59-48AF-80EC-861973FFABD1}"/>
          </ac:spMkLst>
        </pc:spChg>
        <pc:spChg chg="add mod">
          <ac:chgData name="Melanie Reese" userId="d43604fa-edc1-4e86-a1d3-96fc75bc9fd8" providerId="ADAL" clId="{24EF72BD-36A9-457A-9284-7CEB5C650B9E}" dt="2024-01-25T02:10:46.047" v="412"/>
          <ac:spMkLst>
            <pc:docMk/>
            <pc:sldMk cId="3212603664" sldId="796"/>
            <ac:spMk id="4" creationId="{92933B08-0461-1AAF-CB03-D35CC64CEA08}"/>
          </ac:spMkLst>
        </pc:spChg>
      </pc:sldChg>
      <pc:sldChg chg="addSp delSp modSp mod">
        <pc:chgData name="Melanie Reese" userId="d43604fa-edc1-4e86-a1d3-96fc75bc9fd8" providerId="ADAL" clId="{24EF72BD-36A9-457A-9284-7CEB5C650B9E}" dt="2024-01-25T03:03:35.028" v="577" actId="1076"/>
        <pc:sldMkLst>
          <pc:docMk/>
          <pc:sldMk cId="2610560586" sldId="797"/>
        </pc:sldMkLst>
        <pc:spChg chg="ord">
          <ac:chgData name="Melanie Reese" userId="d43604fa-edc1-4e86-a1d3-96fc75bc9fd8" providerId="ADAL" clId="{24EF72BD-36A9-457A-9284-7CEB5C650B9E}" dt="2024-01-25T03:03:26.149" v="576" actId="13244"/>
          <ac:spMkLst>
            <pc:docMk/>
            <pc:sldMk cId="2610560586" sldId="797"/>
            <ac:spMk id="2" creationId="{CF89829C-965F-472D-825A-DABC5BE27DBD}"/>
          </ac:spMkLst>
        </pc:spChg>
        <pc:spChg chg="del">
          <ac:chgData name="Melanie Reese" userId="d43604fa-edc1-4e86-a1d3-96fc75bc9fd8" providerId="ADAL" clId="{24EF72BD-36A9-457A-9284-7CEB5C650B9E}" dt="2024-01-25T02:10:56.453" v="415" actId="478"/>
          <ac:spMkLst>
            <pc:docMk/>
            <pc:sldMk cId="2610560586" sldId="797"/>
            <ac:spMk id="3" creationId="{95B2A6D3-EFCE-44AC-AD9E-90BBF2E68AE9}"/>
          </ac:spMkLst>
        </pc:spChg>
        <pc:spChg chg="mod">
          <ac:chgData name="Melanie Reese" userId="d43604fa-edc1-4e86-a1d3-96fc75bc9fd8" providerId="ADAL" clId="{24EF72BD-36A9-457A-9284-7CEB5C650B9E}" dt="2024-01-25T03:03:35.028" v="577" actId="1076"/>
          <ac:spMkLst>
            <pc:docMk/>
            <pc:sldMk cId="2610560586" sldId="797"/>
            <ac:spMk id="4" creationId="{7A94193A-ED61-4A87-A6A5-6C15417B14B4}"/>
          </ac:spMkLst>
        </pc:spChg>
        <pc:spChg chg="add mod">
          <ac:chgData name="Melanie Reese" userId="d43604fa-edc1-4e86-a1d3-96fc75bc9fd8" providerId="ADAL" clId="{24EF72BD-36A9-457A-9284-7CEB5C650B9E}" dt="2024-01-25T02:10:56.792" v="416"/>
          <ac:spMkLst>
            <pc:docMk/>
            <pc:sldMk cId="2610560586" sldId="797"/>
            <ac:spMk id="5" creationId="{0866B28E-273E-1B85-E571-DD655AEBC51C}"/>
          </ac:spMkLst>
        </pc:spChg>
      </pc:sldChg>
      <pc:sldChg chg="addSp delSp modSp mod">
        <pc:chgData name="Melanie Reese" userId="d43604fa-edc1-4e86-a1d3-96fc75bc9fd8" providerId="ADAL" clId="{24EF72BD-36A9-457A-9284-7CEB5C650B9E}" dt="2024-01-25T03:03:50.093" v="578" actId="13244"/>
        <pc:sldMkLst>
          <pc:docMk/>
          <pc:sldMk cId="1273098499" sldId="798"/>
        </pc:sldMkLst>
        <pc:spChg chg="ord">
          <ac:chgData name="Melanie Reese" userId="d43604fa-edc1-4e86-a1d3-96fc75bc9fd8" providerId="ADAL" clId="{24EF72BD-36A9-457A-9284-7CEB5C650B9E}" dt="2024-01-25T03:03:50.093" v="578" actId="13244"/>
          <ac:spMkLst>
            <pc:docMk/>
            <pc:sldMk cId="1273098499" sldId="798"/>
            <ac:spMk id="2" creationId="{CF89829C-965F-472D-825A-DABC5BE27DBD}"/>
          </ac:spMkLst>
        </pc:spChg>
        <pc:spChg chg="del">
          <ac:chgData name="Melanie Reese" userId="d43604fa-edc1-4e86-a1d3-96fc75bc9fd8" providerId="ADAL" clId="{24EF72BD-36A9-457A-9284-7CEB5C650B9E}" dt="2024-01-25T02:11:00.550" v="417" actId="478"/>
          <ac:spMkLst>
            <pc:docMk/>
            <pc:sldMk cId="1273098499" sldId="798"/>
            <ac:spMk id="3" creationId="{783F1780-D4C7-4A8C-A735-414D79CA1856}"/>
          </ac:spMkLst>
        </pc:spChg>
        <pc:spChg chg="add mod">
          <ac:chgData name="Melanie Reese" userId="d43604fa-edc1-4e86-a1d3-96fc75bc9fd8" providerId="ADAL" clId="{24EF72BD-36A9-457A-9284-7CEB5C650B9E}" dt="2024-01-25T02:11:00.851" v="418"/>
          <ac:spMkLst>
            <pc:docMk/>
            <pc:sldMk cId="1273098499" sldId="798"/>
            <ac:spMk id="5" creationId="{5866B522-9F31-9CD2-29FE-D9CF147FE332}"/>
          </ac:spMkLst>
        </pc:spChg>
      </pc:sldChg>
      <pc:sldChg chg="addSp delSp modSp mod">
        <pc:chgData name="Melanie Reese" userId="d43604fa-edc1-4e86-a1d3-96fc75bc9fd8" providerId="ADAL" clId="{24EF72BD-36A9-457A-9284-7CEB5C650B9E}" dt="2024-01-25T03:03:54.658" v="579" actId="13244"/>
        <pc:sldMkLst>
          <pc:docMk/>
          <pc:sldMk cId="2206679921" sldId="799"/>
        </pc:sldMkLst>
        <pc:spChg chg="ord">
          <ac:chgData name="Melanie Reese" userId="d43604fa-edc1-4e86-a1d3-96fc75bc9fd8" providerId="ADAL" clId="{24EF72BD-36A9-457A-9284-7CEB5C650B9E}" dt="2024-01-25T03:03:54.658" v="579" actId="13244"/>
          <ac:spMkLst>
            <pc:docMk/>
            <pc:sldMk cId="2206679921" sldId="799"/>
            <ac:spMk id="2" creationId="{CF89829C-965F-472D-825A-DABC5BE27DBD}"/>
          </ac:spMkLst>
        </pc:spChg>
        <pc:spChg chg="del mod">
          <ac:chgData name="Melanie Reese" userId="d43604fa-edc1-4e86-a1d3-96fc75bc9fd8" providerId="ADAL" clId="{24EF72BD-36A9-457A-9284-7CEB5C650B9E}" dt="2024-01-25T02:11:07.606" v="420"/>
          <ac:spMkLst>
            <pc:docMk/>
            <pc:sldMk cId="2206679921" sldId="799"/>
            <ac:spMk id="3" creationId="{18F60E93-96C0-4475-8B85-A408B462EFDA}"/>
          </ac:spMkLst>
        </pc:spChg>
        <pc:spChg chg="add del mod">
          <ac:chgData name="Melanie Reese" userId="d43604fa-edc1-4e86-a1d3-96fc75bc9fd8" providerId="ADAL" clId="{24EF72BD-36A9-457A-9284-7CEB5C650B9E}" dt="2024-01-25T02:11:09.761" v="421" actId="478"/>
          <ac:spMkLst>
            <pc:docMk/>
            <pc:sldMk cId="2206679921" sldId="799"/>
            <ac:spMk id="4" creationId="{9B9EB54B-16CF-2D44-9963-012F51AF1AA7}"/>
          </ac:spMkLst>
        </pc:spChg>
        <pc:spChg chg="add mod">
          <ac:chgData name="Melanie Reese" userId="d43604fa-edc1-4e86-a1d3-96fc75bc9fd8" providerId="ADAL" clId="{24EF72BD-36A9-457A-9284-7CEB5C650B9E}" dt="2024-01-25T02:11:10.932" v="422"/>
          <ac:spMkLst>
            <pc:docMk/>
            <pc:sldMk cId="2206679921" sldId="799"/>
            <ac:spMk id="6" creationId="{A017338D-B42C-B857-CC11-E81A9B083C20}"/>
          </ac:spMkLst>
        </pc:spChg>
      </pc:sldChg>
      <pc:sldChg chg="addSp delSp modSp mod">
        <pc:chgData name="Melanie Reese" userId="d43604fa-edc1-4e86-a1d3-96fc75bc9fd8" providerId="ADAL" clId="{24EF72BD-36A9-457A-9284-7CEB5C650B9E}" dt="2024-01-25T03:10:31.935" v="654" actId="962"/>
        <pc:sldMkLst>
          <pc:docMk/>
          <pc:sldMk cId="2181537743" sldId="800"/>
        </pc:sldMkLst>
        <pc:spChg chg="del">
          <ac:chgData name="Melanie Reese" userId="d43604fa-edc1-4e86-a1d3-96fc75bc9fd8" providerId="ADAL" clId="{24EF72BD-36A9-457A-9284-7CEB5C650B9E}" dt="2024-01-25T02:11:18.554" v="426" actId="478"/>
          <ac:spMkLst>
            <pc:docMk/>
            <pc:sldMk cId="2181537743" sldId="800"/>
            <ac:spMk id="3" creationId="{21BA5ED4-55BE-425F-8ABC-F226671808AE}"/>
          </ac:spMkLst>
        </pc:spChg>
        <pc:spChg chg="mod topLvl">
          <ac:chgData name="Melanie Reese" userId="d43604fa-edc1-4e86-a1d3-96fc75bc9fd8" providerId="ADAL" clId="{24EF72BD-36A9-457A-9284-7CEB5C650B9E}" dt="2024-01-25T03:07:54.565" v="587" actId="165"/>
          <ac:spMkLst>
            <pc:docMk/>
            <pc:sldMk cId="2181537743" sldId="800"/>
            <ac:spMk id="6" creationId="{A92A59CE-4460-0E9D-83F2-ECEB23A3DADF}"/>
          </ac:spMkLst>
        </pc:spChg>
        <pc:spChg chg="mod topLvl">
          <ac:chgData name="Melanie Reese" userId="d43604fa-edc1-4e86-a1d3-96fc75bc9fd8" providerId="ADAL" clId="{24EF72BD-36A9-457A-9284-7CEB5C650B9E}" dt="2024-01-25T03:07:54.565" v="587" actId="165"/>
          <ac:spMkLst>
            <pc:docMk/>
            <pc:sldMk cId="2181537743" sldId="800"/>
            <ac:spMk id="7" creationId="{EC34BC6A-32BD-E401-4BF8-2610E9C7BF34}"/>
          </ac:spMkLst>
        </pc:spChg>
        <pc:spChg chg="mod topLvl">
          <ac:chgData name="Melanie Reese" userId="d43604fa-edc1-4e86-a1d3-96fc75bc9fd8" providerId="ADAL" clId="{24EF72BD-36A9-457A-9284-7CEB5C650B9E}" dt="2024-01-25T03:07:54.565" v="587" actId="165"/>
          <ac:spMkLst>
            <pc:docMk/>
            <pc:sldMk cId="2181537743" sldId="800"/>
            <ac:spMk id="8" creationId="{F00AE6B8-AAC0-DC0F-1192-7FBF433BCA84}"/>
          </ac:spMkLst>
        </pc:spChg>
        <pc:spChg chg="mod topLvl">
          <ac:chgData name="Melanie Reese" userId="d43604fa-edc1-4e86-a1d3-96fc75bc9fd8" providerId="ADAL" clId="{24EF72BD-36A9-457A-9284-7CEB5C650B9E}" dt="2024-01-25T03:07:54.565" v="587" actId="165"/>
          <ac:spMkLst>
            <pc:docMk/>
            <pc:sldMk cId="2181537743" sldId="800"/>
            <ac:spMk id="9" creationId="{7E639868-E697-2538-FF27-172515B14DAB}"/>
          </ac:spMkLst>
        </pc:spChg>
        <pc:spChg chg="mod topLvl">
          <ac:chgData name="Melanie Reese" userId="d43604fa-edc1-4e86-a1d3-96fc75bc9fd8" providerId="ADAL" clId="{24EF72BD-36A9-457A-9284-7CEB5C650B9E}" dt="2024-01-25T03:07:54.565" v="587" actId="165"/>
          <ac:spMkLst>
            <pc:docMk/>
            <pc:sldMk cId="2181537743" sldId="800"/>
            <ac:spMk id="10" creationId="{527C8275-7247-42B6-8D6F-5F787188E5C1}"/>
          </ac:spMkLst>
        </pc:spChg>
        <pc:spChg chg="mod topLvl">
          <ac:chgData name="Melanie Reese" userId="d43604fa-edc1-4e86-a1d3-96fc75bc9fd8" providerId="ADAL" clId="{24EF72BD-36A9-457A-9284-7CEB5C650B9E}" dt="2024-01-25T03:07:54.565" v="587" actId="165"/>
          <ac:spMkLst>
            <pc:docMk/>
            <pc:sldMk cId="2181537743" sldId="800"/>
            <ac:spMk id="11" creationId="{5A607FC5-6E28-EC0E-F861-0A0E5722CD85}"/>
          </ac:spMkLst>
        </pc:spChg>
        <pc:spChg chg="mod topLvl">
          <ac:chgData name="Melanie Reese" userId="d43604fa-edc1-4e86-a1d3-96fc75bc9fd8" providerId="ADAL" clId="{24EF72BD-36A9-457A-9284-7CEB5C650B9E}" dt="2024-01-25T03:07:54.565" v="587" actId="165"/>
          <ac:spMkLst>
            <pc:docMk/>
            <pc:sldMk cId="2181537743" sldId="800"/>
            <ac:spMk id="12" creationId="{BDDD49E9-F06A-957D-CC0A-22C90DB2B924}"/>
          </ac:spMkLst>
        </pc:spChg>
        <pc:spChg chg="mod topLvl">
          <ac:chgData name="Melanie Reese" userId="d43604fa-edc1-4e86-a1d3-96fc75bc9fd8" providerId="ADAL" clId="{24EF72BD-36A9-457A-9284-7CEB5C650B9E}" dt="2024-01-25T03:07:54.565" v="587" actId="165"/>
          <ac:spMkLst>
            <pc:docMk/>
            <pc:sldMk cId="2181537743" sldId="800"/>
            <ac:spMk id="13" creationId="{09ECFE50-9814-E022-F680-60E73381B196}"/>
          </ac:spMkLst>
        </pc:spChg>
        <pc:spChg chg="mod topLvl">
          <ac:chgData name="Melanie Reese" userId="d43604fa-edc1-4e86-a1d3-96fc75bc9fd8" providerId="ADAL" clId="{24EF72BD-36A9-457A-9284-7CEB5C650B9E}" dt="2024-01-25T03:07:54.565" v="587" actId="165"/>
          <ac:spMkLst>
            <pc:docMk/>
            <pc:sldMk cId="2181537743" sldId="800"/>
            <ac:spMk id="14" creationId="{6044CE41-2C96-17AA-1367-5D9EF789122D}"/>
          </ac:spMkLst>
        </pc:spChg>
        <pc:spChg chg="mod topLvl">
          <ac:chgData name="Melanie Reese" userId="d43604fa-edc1-4e86-a1d3-96fc75bc9fd8" providerId="ADAL" clId="{24EF72BD-36A9-457A-9284-7CEB5C650B9E}" dt="2024-01-25T03:07:54.565" v="587" actId="165"/>
          <ac:spMkLst>
            <pc:docMk/>
            <pc:sldMk cId="2181537743" sldId="800"/>
            <ac:spMk id="15" creationId="{00129732-0117-2073-FAD4-C750E590CEE6}"/>
          </ac:spMkLst>
        </pc:spChg>
        <pc:spChg chg="add del mod">
          <ac:chgData name="Melanie Reese" userId="d43604fa-edc1-4e86-a1d3-96fc75bc9fd8" providerId="ADAL" clId="{24EF72BD-36A9-457A-9284-7CEB5C650B9E}" dt="2024-01-25T02:11:15.861" v="424" actId="478"/>
          <ac:spMkLst>
            <pc:docMk/>
            <pc:sldMk cId="2181537743" sldId="800"/>
            <ac:spMk id="16" creationId="{AC1F8CCA-0F6E-2AA4-64DC-5C5CD5BE14E3}"/>
          </ac:spMkLst>
        </pc:spChg>
        <pc:spChg chg="add mod">
          <ac:chgData name="Melanie Reese" userId="d43604fa-edc1-4e86-a1d3-96fc75bc9fd8" providerId="ADAL" clId="{24EF72BD-36A9-457A-9284-7CEB5C650B9E}" dt="2024-01-25T02:11:16.779" v="425"/>
          <ac:spMkLst>
            <pc:docMk/>
            <pc:sldMk cId="2181537743" sldId="800"/>
            <ac:spMk id="17" creationId="{B1C6CE82-B547-C1E3-0B38-F7C803E89F1C}"/>
          </ac:spMkLst>
        </pc:spChg>
        <pc:spChg chg="del">
          <ac:chgData name="Melanie Reese" userId="d43604fa-edc1-4e86-a1d3-96fc75bc9fd8" providerId="ADAL" clId="{24EF72BD-36A9-457A-9284-7CEB5C650B9E}" dt="2024-01-25T03:10:05.967" v="590" actId="478"/>
          <ac:spMkLst>
            <pc:docMk/>
            <pc:sldMk cId="2181537743" sldId="800"/>
            <ac:spMk id="28" creationId="{D0A6AB03-4B53-4EC0-8B59-4B12F1323632}"/>
          </ac:spMkLst>
        </pc:spChg>
        <pc:spChg chg="del mod">
          <ac:chgData name="Melanie Reese" userId="d43604fa-edc1-4e86-a1d3-96fc75bc9fd8" providerId="ADAL" clId="{24EF72BD-36A9-457A-9284-7CEB5C650B9E}" dt="2024-01-25T03:10:03.677" v="589" actId="478"/>
          <ac:spMkLst>
            <pc:docMk/>
            <pc:sldMk cId="2181537743" sldId="800"/>
            <ac:spMk id="29" creationId="{BBA7A21A-A7BF-4E16-B733-7C1369F92742}"/>
          </ac:spMkLst>
        </pc:spChg>
        <pc:grpChg chg="add del mod">
          <ac:chgData name="Melanie Reese" userId="d43604fa-edc1-4e86-a1d3-96fc75bc9fd8" providerId="ADAL" clId="{24EF72BD-36A9-457A-9284-7CEB5C650B9E}" dt="2024-01-25T03:10:31.935" v="654" actId="962"/>
          <ac:grpSpMkLst>
            <pc:docMk/>
            <pc:sldMk cId="2181537743" sldId="800"/>
            <ac:grpSpMk id="5" creationId="{5043AA09-FB5D-2DBD-982E-4D492C009E04}"/>
          </ac:grpSpMkLst>
        </pc:grpChg>
      </pc:sldChg>
      <pc:sldChg chg="addSp delSp modSp mod">
        <pc:chgData name="Melanie Reese" userId="d43604fa-edc1-4e86-a1d3-96fc75bc9fd8" providerId="ADAL" clId="{24EF72BD-36A9-457A-9284-7CEB5C650B9E}" dt="2024-01-25T03:12:55.825" v="655" actId="13244"/>
        <pc:sldMkLst>
          <pc:docMk/>
          <pc:sldMk cId="3174247663" sldId="801"/>
        </pc:sldMkLst>
        <pc:spChg chg="ord">
          <ac:chgData name="Melanie Reese" userId="d43604fa-edc1-4e86-a1d3-96fc75bc9fd8" providerId="ADAL" clId="{24EF72BD-36A9-457A-9284-7CEB5C650B9E}" dt="2024-01-25T03:12:55.825" v="655" actId="13244"/>
          <ac:spMkLst>
            <pc:docMk/>
            <pc:sldMk cId="3174247663" sldId="801"/>
            <ac:spMk id="2" creationId="{CF89829C-965F-472D-825A-DABC5BE27DBD}"/>
          </ac:spMkLst>
        </pc:spChg>
        <pc:spChg chg="del">
          <ac:chgData name="Melanie Reese" userId="d43604fa-edc1-4e86-a1d3-96fc75bc9fd8" providerId="ADAL" clId="{24EF72BD-36A9-457A-9284-7CEB5C650B9E}" dt="2024-01-25T02:11:22.365" v="427" actId="478"/>
          <ac:spMkLst>
            <pc:docMk/>
            <pc:sldMk cId="3174247663" sldId="801"/>
            <ac:spMk id="3" creationId="{14224503-0EA7-431B-8AD2-50C710E67955}"/>
          </ac:spMkLst>
        </pc:spChg>
        <pc:spChg chg="add mod">
          <ac:chgData name="Melanie Reese" userId="d43604fa-edc1-4e86-a1d3-96fc75bc9fd8" providerId="ADAL" clId="{24EF72BD-36A9-457A-9284-7CEB5C650B9E}" dt="2024-01-25T02:11:31.369" v="429"/>
          <ac:spMkLst>
            <pc:docMk/>
            <pc:sldMk cId="3174247663" sldId="801"/>
            <ac:spMk id="4" creationId="{AABC7069-018F-85F9-EAEC-5CE4DCCA2B90}"/>
          </ac:spMkLst>
        </pc:spChg>
        <pc:spChg chg="mod">
          <ac:chgData name="Melanie Reese" userId="d43604fa-edc1-4e86-a1d3-96fc75bc9fd8" providerId="ADAL" clId="{24EF72BD-36A9-457A-9284-7CEB5C650B9E}" dt="2024-01-25T02:11:27.612" v="428" actId="20577"/>
          <ac:spMkLst>
            <pc:docMk/>
            <pc:sldMk cId="3174247663" sldId="801"/>
            <ac:spMk id="5" creationId="{58AC9368-5FDC-4624-86AE-6DFBF0B01912}"/>
          </ac:spMkLst>
        </pc:spChg>
      </pc:sldChg>
      <pc:sldChg chg="addSp delSp modSp mod">
        <pc:chgData name="Melanie Reese" userId="d43604fa-edc1-4e86-a1d3-96fc75bc9fd8" providerId="ADAL" clId="{24EF72BD-36A9-457A-9284-7CEB5C650B9E}" dt="2024-01-25T03:13:02.120" v="656" actId="13244"/>
        <pc:sldMkLst>
          <pc:docMk/>
          <pc:sldMk cId="3874807450" sldId="802"/>
        </pc:sldMkLst>
        <pc:spChg chg="ord">
          <ac:chgData name="Melanie Reese" userId="d43604fa-edc1-4e86-a1d3-96fc75bc9fd8" providerId="ADAL" clId="{24EF72BD-36A9-457A-9284-7CEB5C650B9E}" dt="2024-01-25T03:13:02.120" v="656" actId="13244"/>
          <ac:spMkLst>
            <pc:docMk/>
            <pc:sldMk cId="3874807450" sldId="802"/>
            <ac:spMk id="2" creationId="{CF89829C-965F-472D-825A-DABC5BE27DBD}"/>
          </ac:spMkLst>
        </pc:spChg>
        <pc:spChg chg="del mod">
          <ac:chgData name="Melanie Reese" userId="d43604fa-edc1-4e86-a1d3-96fc75bc9fd8" providerId="ADAL" clId="{24EF72BD-36A9-457A-9284-7CEB5C650B9E}" dt="2024-01-25T02:11:45.292" v="432" actId="478"/>
          <ac:spMkLst>
            <pc:docMk/>
            <pc:sldMk cId="3874807450" sldId="802"/>
            <ac:spMk id="3" creationId="{4A287811-51C6-463E-A83E-6DA10E30DB85}"/>
          </ac:spMkLst>
        </pc:spChg>
        <pc:spChg chg="mod">
          <ac:chgData name="Melanie Reese" userId="d43604fa-edc1-4e86-a1d3-96fc75bc9fd8" providerId="ADAL" clId="{24EF72BD-36A9-457A-9284-7CEB5C650B9E}" dt="2024-01-25T02:11:35.310" v="430" actId="14100"/>
          <ac:spMkLst>
            <pc:docMk/>
            <pc:sldMk cId="3874807450" sldId="802"/>
            <ac:spMk id="4" creationId="{F87C2241-E4F1-418E-8FF4-409EA7662993}"/>
          </ac:spMkLst>
        </pc:spChg>
        <pc:spChg chg="add mod">
          <ac:chgData name="Melanie Reese" userId="d43604fa-edc1-4e86-a1d3-96fc75bc9fd8" providerId="ADAL" clId="{24EF72BD-36A9-457A-9284-7CEB5C650B9E}" dt="2024-01-25T02:11:45.746" v="433"/>
          <ac:spMkLst>
            <pc:docMk/>
            <pc:sldMk cId="3874807450" sldId="802"/>
            <ac:spMk id="5" creationId="{51EEF7FB-D989-E00B-7AC8-720562A0A2F5}"/>
          </ac:spMkLst>
        </pc:spChg>
      </pc:sldChg>
      <pc:sldChg chg="addSp delSp modSp mod">
        <pc:chgData name="Melanie Reese" userId="d43604fa-edc1-4e86-a1d3-96fc75bc9fd8" providerId="ADAL" clId="{24EF72BD-36A9-457A-9284-7CEB5C650B9E}" dt="2024-01-25T03:22:06.873" v="709" actId="962"/>
        <pc:sldMkLst>
          <pc:docMk/>
          <pc:sldMk cId="2873599524" sldId="803"/>
        </pc:sldMkLst>
        <pc:spChg chg="ord">
          <ac:chgData name="Melanie Reese" userId="d43604fa-edc1-4e86-a1d3-96fc75bc9fd8" providerId="ADAL" clId="{24EF72BD-36A9-457A-9284-7CEB5C650B9E}" dt="2024-01-25T03:13:06.678" v="657" actId="13244"/>
          <ac:spMkLst>
            <pc:docMk/>
            <pc:sldMk cId="2873599524" sldId="803"/>
            <ac:spMk id="2" creationId="{CF89829C-965F-472D-825A-DABC5BE27DBD}"/>
          </ac:spMkLst>
        </pc:spChg>
        <pc:spChg chg="del">
          <ac:chgData name="Melanie Reese" userId="d43604fa-edc1-4e86-a1d3-96fc75bc9fd8" providerId="ADAL" clId="{24EF72BD-36A9-457A-9284-7CEB5C650B9E}" dt="2024-01-25T02:11:49.602" v="434" actId="478"/>
          <ac:spMkLst>
            <pc:docMk/>
            <pc:sldMk cId="2873599524" sldId="803"/>
            <ac:spMk id="3" creationId="{1E45E64C-7AEC-4BB5-B4B6-7C6D7EB07B61}"/>
          </ac:spMkLst>
        </pc:spChg>
        <pc:spChg chg="add mod">
          <ac:chgData name="Melanie Reese" userId="d43604fa-edc1-4e86-a1d3-96fc75bc9fd8" providerId="ADAL" clId="{24EF72BD-36A9-457A-9284-7CEB5C650B9E}" dt="2024-01-25T02:11:49.956" v="435"/>
          <ac:spMkLst>
            <pc:docMk/>
            <pc:sldMk cId="2873599524" sldId="803"/>
            <ac:spMk id="5" creationId="{C613BE71-1D0A-04C1-5DEE-CEF141B5A87F}"/>
          </ac:spMkLst>
        </pc:spChg>
        <pc:spChg chg="del mod modVis">
          <ac:chgData name="Melanie Reese" userId="d43604fa-edc1-4e86-a1d3-96fc75bc9fd8" providerId="ADAL" clId="{24EF72BD-36A9-457A-9284-7CEB5C650B9E}" dt="2024-01-25T03:13:30.472" v="664" actId="478"/>
          <ac:spMkLst>
            <pc:docMk/>
            <pc:sldMk cId="2873599524" sldId="803"/>
            <ac:spMk id="26" creationId="{0D75AE7F-DA92-407D-8CFF-2132CD352E63}"/>
          </ac:spMkLst>
        </pc:spChg>
        <pc:spChg chg="del mod modVis">
          <ac:chgData name="Melanie Reese" userId="d43604fa-edc1-4e86-a1d3-96fc75bc9fd8" providerId="ADAL" clId="{24EF72BD-36A9-457A-9284-7CEB5C650B9E}" dt="2024-01-25T03:13:28.166" v="662" actId="478"/>
          <ac:spMkLst>
            <pc:docMk/>
            <pc:sldMk cId="2873599524" sldId="803"/>
            <ac:spMk id="27" creationId="{AD666CFE-7803-4598-B56B-84CDA1BC4629}"/>
          </ac:spMkLst>
        </pc:spChg>
        <pc:spChg chg="add del mod">
          <ac:chgData name="Melanie Reese" userId="d43604fa-edc1-4e86-a1d3-96fc75bc9fd8" providerId="ADAL" clId="{24EF72BD-36A9-457A-9284-7CEB5C650B9E}" dt="2024-01-25T03:15:25.643" v="673" actId="164"/>
          <ac:spMkLst>
            <pc:docMk/>
            <pc:sldMk cId="2873599524" sldId="803"/>
            <ac:spMk id="62" creationId="{65807E26-1538-4F2D-BD59-8E0910E7DD88}"/>
          </ac:spMkLst>
        </pc:spChg>
        <pc:spChg chg="ord">
          <ac:chgData name="Melanie Reese" userId="d43604fa-edc1-4e86-a1d3-96fc75bc9fd8" providerId="ADAL" clId="{24EF72BD-36A9-457A-9284-7CEB5C650B9E}" dt="2024-01-25T03:13:11.282" v="658" actId="13244"/>
          <ac:spMkLst>
            <pc:docMk/>
            <pc:sldMk cId="2873599524" sldId="803"/>
            <ac:spMk id="63" creationId="{8DEBB773-643F-4B29-B031-09C4814476D3}"/>
          </ac:spMkLst>
        </pc:spChg>
        <pc:spChg chg="mod topLvl">
          <ac:chgData name="Melanie Reese" userId="d43604fa-edc1-4e86-a1d3-96fc75bc9fd8" providerId="ADAL" clId="{24EF72BD-36A9-457A-9284-7CEB5C650B9E}" dt="2024-01-25T03:15:25.643" v="673" actId="164"/>
          <ac:spMkLst>
            <pc:docMk/>
            <pc:sldMk cId="2873599524" sldId="803"/>
            <ac:spMk id="64" creationId="{12EFC35E-5E4C-44F8-94AD-7FD92D813D34}"/>
          </ac:spMkLst>
        </pc:spChg>
        <pc:spChg chg="mod topLvl">
          <ac:chgData name="Melanie Reese" userId="d43604fa-edc1-4e86-a1d3-96fc75bc9fd8" providerId="ADAL" clId="{24EF72BD-36A9-457A-9284-7CEB5C650B9E}" dt="2024-01-25T03:15:25.643" v="673" actId="164"/>
          <ac:spMkLst>
            <pc:docMk/>
            <pc:sldMk cId="2873599524" sldId="803"/>
            <ac:spMk id="65" creationId="{F6F6C17E-EA1F-4083-9F8E-5E6BF847A3C5}"/>
          </ac:spMkLst>
        </pc:spChg>
        <pc:spChg chg="mod topLvl">
          <ac:chgData name="Melanie Reese" userId="d43604fa-edc1-4e86-a1d3-96fc75bc9fd8" providerId="ADAL" clId="{24EF72BD-36A9-457A-9284-7CEB5C650B9E}" dt="2024-01-25T03:15:25.643" v="673" actId="164"/>
          <ac:spMkLst>
            <pc:docMk/>
            <pc:sldMk cId="2873599524" sldId="803"/>
            <ac:spMk id="66" creationId="{3592EBDB-6228-48FC-A8A8-C8E741F69C97}"/>
          </ac:spMkLst>
        </pc:spChg>
        <pc:spChg chg="mod topLvl">
          <ac:chgData name="Melanie Reese" userId="d43604fa-edc1-4e86-a1d3-96fc75bc9fd8" providerId="ADAL" clId="{24EF72BD-36A9-457A-9284-7CEB5C650B9E}" dt="2024-01-25T03:15:25.643" v="673" actId="164"/>
          <ac:spMkLst>
            <pc:docMk/>
            <pc:sldMk cId="2873599524" sldId="803"/>
            <ac:spMk id="67" creationId="{C07327E4-6035-497F-B3DD-5A011FC4AECB}"/>
          </ac:spMkLst>
        </pc:spChg>
        <pc:spChg chg="mod topLvl">
          <ac:chgData name="Melanie Reese" userId="d43604fa-edc1-4e86-a1d3-96fc75bc9fd8" providerId="ADAL" clId="{24EF72BD-36A9-457A-9284-7CEB5C650B9E}" dt="2024-01-25T03:15:25.643" v="673" actId="164"/>
          <ac:spMkLst>
            <pc:docMk/>
            <pc:sldMk cId="2873599524" sldId="803"/>
            <ac:spMk id="68" creationId="{7EE98479-F714-417C-934A-F2BDA29D5138}"/>
          </ac:spMkLst>
        </pc:spChg>
        <pc:spChg chg="mod topLvl">
          <ac:chgData name="Melanie Reese" userId="d43604fa-edc1-4e86-a1d3-96fc75bc9fd8" providerId="ADAL" clId="{24EF72BD-36A9-457A-9284-7CEB5C650B9E}" dt="2024-01-25T03:15:25.643" v="673" actId="164"/>
          <ac:spMkLst>
            <pc:docMk/>
            <pc:sldMk cId="2873599524" sldId="803"/>
            <ac:spMk id="69" creationId="{E07409CA-2F5C-427E-843D-80F2E4F809C9}"/>
          </ac:spMkLst>
        </pc:spChg>
        <pc:spChg chg="mod topLvl">
          <ac:chgData name="Melanie Reese" userId="d43604fa-edc1-4e86-a1d3-96fc75bc9fd8" providerId="ADAL" clId="{24EF72BD-36A9-457A-9284-7CEB5C650B9E}" dt="2024-01-25T03:15:25.643" v="673" actId="164"/>
          <ac:spMkLst>
            <pc:docMk/>
            <pc:sldMk cId="2873599524" sldId="803"/>
            <ac:spMk id="70" creationId="{31C6F1B1-94D8-4AA1-8723-AC022CF1F67C}"/>
          </ac:spMkLst>
        </pc:spChg>
        <pc:spChg chg="mod topLvl">
          <ac:chgData name="Melanie Reese" userId="d43604fa-edc1-4e86-a1d3-96fc75bc9fd8" providerId="ADAL" clId="{24EF72BD-36A9-457A-9284-7CEB5C650B9E}" dt="2024-01-25T03:15:25.643" v="673" actId="164"/>
          <ac:spMkLst>
            <pc:docMk/>
            <pc:sldMk cId="2873599524" sldId="803"/>
            <ac:spMk id="71" creationId="{D8BD8796-311B-4C35-8BED-0468C069B50B}"/>
          </ac:spMkLst>
        </pc:spChg>
        <pc:spChg chg="mod topLvl">
          <ac:chgData name="Melanie Reese" userId="d43604fa-edc1-4e86-a1d3-96fc75bc9fd8" providerId="ADAL" clId="{24EF72BD-36A9-457A-9284-7CEB5C650B9E}" dt="2024-01-25T03:15:25.643" v="673" actId="164"/>
          <ac:spMkLst>
            <pc:docMk/>
            <pc:sldMk cId="2873599524" sldId="803"/>
            <ac:spMk id="72" creationId="{ECC90341-DAB1-4B9C-B8E1-1B6D45984B02}"/>
          </ac:spMkLst>
        </pc:spChg>
        <pc:grpChg chg="add mod ord">
          <ac:chgData name="Melanie Reese" userId="d43604fa-edc1-4e86-a1d3-96fc75bc9fd8" providerId="ADAL" clId="{24EF72BD-36A9-457A-9284-7CEB5C650B9E}" dt="2024-01-25T03:22:06.873" v="709" actId="962"/>
          <ac:grpSpMkLst>
            <pc:docMk/>
            <pc:sldMk cId="2873599524" sldId="803"/>
            <ac:grpSpMk id="3" creationId="{2677BCE7-A79C-EC2C-5750-1D44141A92CC}"/>
          </ac:grpSpMkLst>
        </pc:grpChg>
        <pc:grpChg chg="del">
          <ac:chgData name="Melanie Reese" userId="d43604fa-edc1-4e86-a1d3-96fc75bc9fd8" providerId="ADAL" clId="{24EF72BD-36A9-457A-9284-7CEB5C650B9E}" dt="2024-01-25T03:14:02.553" v="665" actId="165"/>
          <ac:grpSpMkLst>
            <pc:docMk/>
            <pc:sldMk cId="2873599524" sldId="803"/>
            <ac:grpSpMk id="4" creationId="{A31CA4A8-757D-3AFB-4D89-205E9FA3F1E9}"/>
          </ac:grpSpMkLst>
        </pc:grpChg>
        <pc:grpChg chg="mod">
          <ac:chgData name="Melanie Reese" userId="d43604fa-edc1-4e86-a1d3-96fc75bc9fd8" providerId="ADAL" clId="{24EF72BD-36A9-457A-9284-7CEB5C650B9E}" dt="2024-01-25T03:21:50.893" v="708" actId="962"/>
          <ac:grpSpMkLst>
            <pc:docMk/>
            <pc:sldMk cId="2873599524" sldId="803"/>
            <ac:grpSpMk id="51" creationId="{C5AB0233-40C7-4E5E-A5CD-C21868060673}"/>
          </ac:grpSpMkLst>
        </pc:grpChg>
      </pc:sldChg>
      <pc:sldChg chg="addSp delSp modSp mod">
        <pc:chgData name="Melanie Reese" userId="d43604fa-edc1-4e86-a1d3-96fc75bc9fd8" providerId="ADAL" clId="{24EF72BD-36A9-457A-9284-7CEB5C650B9E}" dt="2024-01-25T03:16:26.641" v="677" actId="13244"/>
        <pc:sldMkLst>
          <pc:docMk/>
          <pc:sldMk cId="1935391337" sldId="804"/>
        </pc:sldMkLst>
        <pc:spChg chg="ord">
          <ac:chgData name="Melanie Reese" userId="d43604fa-edc1-4e86-a1d3-96fc75bc9fd8" providerId="ADAL" clId="{24EF72BD-36A9-457A-9284-7CEB5C650B9E}" dt="2024-01-25T03:16:26.641" v="677" actId="13244"/>
          <ac:spMkLst>
            <pc:docMk/>
            <pc:sldMk cId="1935391337" sldId="804"/>
            <ac:spMk id="2" creationId="{CF89829C-965F-472D-825A-DABC5BE27DBD}"/>
          </ac:spMkLst>
        </pc:spChg>
        <pc:spChg chg="del">
          <ac:chgData name="Melanie Reese" userId="d43604fa-edc1-4e86-a1d3-96fc75bc9fd8" providerId="ADAL" clId="{24EF72BD-36A9-457A-9284-7CEB5C650B9E}" dt="2024-01-25T02:11:53.667" v="436" actId="478"/>
          <ac:spMkLst>
            <pc:docMk/>
            <pc:sldMk cId="1935391337" sldId="804"/>
            <ac:spMk id="3" creationId="{00CF0C0E-13F1-4C12-85FB-CCAF2683E206}"/>
          </ac:spMkLst>
        </pc:spChg>
        <pc:spChg chg="add mod">
          <ac:chgData name="Melanie Reese" userId="d43604fa-edc1-4e86-a1d3-96fc75bc9fd8" providerId="ADAL" clId="{24EF72BD-36A9-457A-9284-7CEB5C650B9E}" dt="2024-01-25T02:11:54.368" v="437"/>
          <ac:spMkLst>
            <pc:docMk/>
            <pc:sldMk cId="1935391337" sldId="804"/>
            <ac:spMk id="4" creationId="{EAC8B81C-3F4D-E949-6C6B-3E8F71497F3B}"/>
          </ac:spMkLst>
        </pc:spChg>
      </pc:sldChg>
      <pc:sldChg chg="addSp delSp modSp mod">
        <pc:chgData name="Melanie Reese" userId="d43604fa-edc1-4e86-a1d3-96fc75bc9fd8" providerId="ADAL" clId="{24EF72BD-36A9-457A-9284-7CEB5C650B9E}" dt="2024-01-25T03:16:32.827" v="678" actId="13244"/>
        <pc:sldMkLst>
          <pc:docMk/>
          <pc:sldMk cId="3598889040" sldId="805"/>
        </pc:sldMkLst>
        <pc:spChg chg="ord">
          <ac:chgData name="Melanie Reese" userId="d43604fa-edc1-4e86-a1d3-96fc75bc9fd8" providerId="ADAL" clId="{24EF72BD-36A9-457A-9284-7CEB5C650B9E}" dt="2024-01-25T03:16:32.827" v="678" actId="13244"/>
          <ac:spMkLst>
            <pc:docMk/>
            <pc:sldMk cId="3598889040" sldId="805"/>
            <ac:spMk id="2" creationId="{CF89829C-965F-472D-825A-DABC5BE27DBD}"/>
          </ac:spMkLst>
        </pc:spChg>
        <pc:spChg chg="del">
          <ac:chgData name="Melanie Reese" userId="d43604fa-edc1-4e86-a1d3-96fc75bc9fd8" providerId="ADAL" clId="{24EF72BD-36A9-457A-9284-7CEB5C650B9E}" dt="2024-01-25T02:11:59.884" v="438" actId="478"/>
          <ac:spMkLst>
            <pc:docMk/>
            <pc:sldMk cId="3598889040" sldId="805"/>
            <ac:spMk id="3" creationId="{4B06D9E4-33EA-497F-8CDE-6DE42371867B}"/>
          </ac:spMkLst>
        </pc:spChg>
        <pc:spChg chg="add mod">
          <ac:chgData name="Melanie Reese" userId="d43604fa-edc1-4e86-a1d3-96fc75bc9fd8" providerId="ADAL" clId="{24EF72BD-36A9-457A-9284-7CEB5C650B9E}" dt="2024-01-25T02:12:00.717" v="439"/>
          <ac:spMkLst>
            <pc:docMk/>
            <pc:sldMk cId="3598889040" sldId="805"/>
            <ac:spMk id="5" creationId="{D1456952-1412-099F-63F5-F8358FDFFB09}"/>
          </ac:spMkLst>
        </pc:spChg>
      </pc:sldChg>
      <pc:sldChg chg="addSp delSp modSp mod">
        <pc:chgData name="Melanie Reese" userId="d43604fa-edc1-4e86-a1d3-96fc75bc9fd8" providerId="ADAL" clId="{24EF72BD-36A9-457A-9284-7CEB5C650B9E}" dt="2024-01-25T03:21:28.946" v="707" actId="962"/>
        <pc:sldMkLst>
          <pc:docMk/>
          <pc:sldMk cId="1228923814" sldId="806"/>
        </pc:sldMkLst>
        <pc:spChg chg="ord">
          <ac:chgData name="Melanie Reese" userId="d43604fa-edc1-4e86-a1d3-96fc75bc9fd8" providerId="ADAL" clId="{24EF72BD-36A9-457A-9284-7CEB5C650B9E}" dt="2024-01-25T03:16:56.965" v="682" actId="13244"/>
          <ac:spMkLst>
            <pc:docMk/>
            <pc:sldMk cId="1228923814" sldId="806"/>
            <ac:spMk id="2" creationId="{CF89829C-965F-472D-825A-DABC5BE27DBD}"/>
          </ac:spMkLst>
        </pc:spChg>
        <pc:spChg chg="del">
          <ac:chgData name="Melanie Reese" userId="d43604fa-edc1-4e86-a1d3-96fc75bc9fd8" providerId="ADAL" clId="{24EF72BD-36A9-457A-9284-7CEB5C650B9E}" dt="2024-01-25T03:16:45.654" v="680" actId="478"/>
          <ac:spMkLst>
            <pc:docMk/>
            <pc:sldMk cId="1228923814" sldId="806"/>
            <ac:spMk id="3" creationId="{94BE4788-7566-4AB5-9737-9661B029143B}"/>
          </ac:spMkLst>
        </pc:spChg>
        <pc:spChg chg="del mod modVis">
          <ac:chgData name="Melanie Reese" userId="d43604fa-edc1-4e86-a1d3-96fc75bc9fd8" providerId="ADAL" clId="{24EF72BD-36A9-457A-9284-7CEB5C650B9E}" dt="2024-01-25T03:17:25.989" v="687" actId="478"/>
          <ac:spMkLst>
            <pc:docMk/>
            <pc:sldMk cId="1228923814" sldId="806"/>
            <ac:spMk id="28" creationId="{A08B4CCD-3D51-4501-8E08-FBE7FA592249}"/>
          </ac:spMkLst>
        </pc:spChg>
        <pc:spChg chg="del">
          <ac:chgData name="Melanie Reese" userId="d43604fa-edc1-4e86-a1d3-96fc75bc9fd8" providerId="ADAL" clId="{24EF72BD-36A9-457A-9284-7CEB5C650B9E}" dt="2024-01-25T03:17:23.744" v="685" actId="478"/>
          <ac:spMkLst>
            <pc:docMk/>
            <pc:sldMk cId="1228923814" sldId="806"/>
            <ac:spMk id="29" creationId="{EA45FD79-1B59-4CDC-8A56-23B2B17000E1}"/>
          </ac:spMkLst>
        </pc:spChg>
        <pc:spChg chg="ord">
          <ac:chgData name="Melanie Reese" userId="d43604fa-edc1-4e86-a1d3-96fc75bc9fd8" providerId="ADAL" clId="{24EF72BD-36A9-457A-9284-7CEB5C650B9E}" dt="2024-01-25T03:16:49.614" v="681" actId="13244"/>
          <ac:spMkLst>
            <pc:docMk/>
            <pc:sldMk cId="1228923814" sldId="806"/>
            <ac:spMk id="42" creationId="{FA07D539-C151-4721-BC16-23919778D7C5}"/>
          </ac:spMkLst>
        </pc:spChg>
        <pc:spChg chg="add mod ord">
          <ac:chgData name="Melanie Reese" userId="d43604fa-edc1-4e86-a1d3-96fc75bc9fd8" providerId="ADAL" clId="{24EF72BD-36A9-457A-9284-7CEB5C650B9E}" dt="2024-01-25T03:19:00.157" v="689" actId="13244"/>
          <ac:spMkLst>
            <pc:docMk/>
            <pc:sldMk cId="1228923814" sldId="806"/>
            <ac:spMk id="62" creationId="{6290C272-1502-EC94-29E7-37DDB8206BEA}"/>
          </ac:spMkLst>
        </pc:spChg>
        <pc:grpChg chg="mod ord">
          <ac:chgData name="Melanie Reese" userId="d43604fa-edc1-4e86-a1d3-96fc75bc9fd8" providerId="ADAL" clId="{24EF72BD-36A9-457A-9284-7CEB5C650B9E}" dt="2024-01-25T03:21:28.946" v="707" actId="962"/>
          <ac:grpSpMkLst>
            <pc:docMk/>
            <pc:sldMk cId="1228923814" sldId="806"/>
            <ac:grpSpMk id="16" creationId="{5F786941-40D4-5A9C-33B1-2482F5EF51EA}"/>
          </ac:grpSpMkLst>
        </pc:grpChg>
        <pc:grpChg chg="mod ord">
          <ac:chgData name="Melanie Reese" userId="d43604fa-edc1-4e86-a1d3-96fc75bc9fd8" providerId="ADAL" clId="{24EF72BD-36A9-457A-9284-7CEB5C650B9E}" dt="2024-01-25T03:17:11.468" v="684" actId="962"/>
          <ac:grpSpMkLst>
            <pc:docMk/>
            <pc:sldMk cId="1228923814" sldId="806"/>
            <ac:grpSpMk id="30" creationId="{21A4C7A4-2CAB-4840-8B10-2C6D61FF91B7}"/>
          </ac:grpSpMkLst>
        </pc:grpChg>
      </pc:sldChg>
      <pc:sldChg chg="addSp delSp modSp mod">
        <pc:chgData name="Melanie Reese" userId="d43604fa-edc1-4e86-a1d3-96fc75bc9fd8" providerId="ADAL" clId="{24EF72BD-36A9-457A-9284-7CEB5C650B9E}" dt="2024-01-25T03:20:28.018" v="706" actId="1076"/>
        <pc:sldMkLst>
          <pc:docMk/>
          <pc:sldMk cId="2540264484" sldId="807"/>
        </pc:sldMkLst>
        <pc:spChg chg="ord">
          <ac:chgData name="Melanie Reese" userId="d43604fa-edc1-4e86-a1d3-96fc75bc9fd8" providerId="ADAL" clId="{24EF72BD-36A9-457A-9284-7CEB5C650B9E}" dt="2024-01-25T03:20:16.931" v="704" actId="13244"/>
          <ac:spMkLst>
            <pc:docMk/>
            <pc:sldMk cId="2540264484" sldId="807"/>
            <ac:spMk id="2" creationId="{CF89829C-965F-472D-825A-DABC5BE27DBD}"/>
          </ac:spMkLst>
        </pc:spChg>
        <pc:spChg chg="del">
          <ac:chgData name="Melanie Reese" userId="d43604fa-edc1-4e86-a1d3-96fc75bc9fd8" providerId="ADAL" clId="{24EF72BD-36A9-457A-9284-7CEB5C650B9E}" dt="2024-01-25T02:12:10.174" v="443" actId="478"/>
          <ac:spMkLst>
            <pc:docMk/>
            <pc:sldMk cId="2540264484" sldId="807"/>
            <ac:spMk id="3" creationId="{CEDE8C29-9A2F-4F09-B95A-0B84D81C7785}"/>
          </ac:spMkLst>
        </pc:spChg>
        <pc:spChg chg="mod ord">
          <ac:chgData name="Melanie Reese" userId="d43604fa-edc1-4e86-a1d3-96fc75bc9fd8" providerId="ADAL" clId="{24EF72BD-36A9-457A-9284-7CEB5C650B9E}" dt="2024-01-25T03:20:28.018" v="706" actId="1076"/>
          <ac:spMkLst>
            <pc:docMk/>
            <pc:sldMk cId="2540264484" sldId="807"/>
            <ac:spMk id="4" creationId="{F87C2241-E4F1-418E-8FF4-409EA7662993}"/>
          </ac:spMkLst>
        </pc:spChg>
        <pc:spChg chg="mod">
          <ac:chgData name="Melanie Reese" userId="d43604fa-edc1-4e86-a1d3-96fc75bc9fd8" providerId="ADAL" clId="{24EF72BD-36A9-457A-9284-7CEB5C650B9E}" dt="2024-01-25T02:12:20.989" v="446" actId="123"/>
          <ac:spMkLst>
            <pc:docMk/>
            <pc:sldMk cId="2540264484" sldId="807"/>
            <ac:spMk id="6" creationId="{9AEE2AFA-5C86-4337-9C0B-CE5605A0FD49}"/>
          </ac:spMkLst>
        </pc:spChg>
        <pc:spChg chg="add mod">
          <ac:chgData name="Melanie Reese" userId="d43604fa-edc1-4e86-a1d3-96fc75bc9fd8" providerId="ADAL" clId="{24EF72BD-36A9-457A-9284-7CEB5C650B9E}" dt="2024-01-25T02:12:10.481" v="444"/>
          <ac:spMkLst>
            <pc:docMk/>
            <pc:sldMk cId="2540264484" sldId="807"/>
            <ac:spMk id="14" creationId="{981D4CE1-9CFB-13F5-A977-8AEC5F929859}"/>
          </ac:spMkLst>
        </pc:spChg>
        <pc:grpChg chg="mod">
          <ac:chgData name="Melanie Reese" userId="d43604fa-edc1-4e86-a1d3-96fc75bc9fd8" providerId="ADAL" clId="{24EF72BD-36A9-457A-9284-7CEB5C650B9E}" dt="2024-01-25T03:20:27.912" v="705" actId="962"/>
          <ac:grpSpMkLst>
            <pc:docMk/>
            <pc:sldMk cId="2540264484" sldId="807"/>
            <ac:grpSpMk id="5" creationId="{B0053CAA-45FD-4900-802D-2851884C05AB}"/>
          </ac:grpSpMkLst>
        </pc:grpChg>
      </pc:sldChg>
      <pc:sldChg chg="addSp delSp modSp mod">
        <pc:chgData name="Melanie Reese" userId="d43604fa-edc1-4e86-a1d3-96fc75bc9fd8" providerId="ADAL" clId="{24EF72BD-36A9-457A-9284-7CEB5C650B9E}" dt="2024-01-25T02:12:44.850" v="450"/>
        <pc:sldMkLst>
          <pc:docMk/>
          <pc:sldMk cId="2335350173" sldId="808"/>
        </pc:sldMkLst>
        <pc:spChg chg="del mod">
          <ac:chgData name="Melanie Reese" userId="d43604fa-edc1-4e86-a1d3-96fc75bc9fd8" providerId="ADAL" clId="{24EF72BD-36A9-457A-9284-7CEB5C650B9E}" dt="2024-01-25T02:12:44.118" v="449" actId="478"/>
          <ac:spMkLst>
            <pc:docMk/>
            <pc:sldMk cId="2335350173" sldId="808"/>
            <ac:spMk id="3" creationId="{B74058C9-519F-4D15-AFEE-433FEE16A748}"/>
          </ac:spMkLst>
        </pc:spChg>
        <pc:spChg chg="add mod">
          <ac:chgData name="Melanie Reese" userId="d43604fa-edc1-4e86-a1d3-96fc75bc9fd8" providerId="ADAL" clId="{24EF72BD-36A9-457A-9284-7CEB5C650B9E}" dt="2024-01-25T02:12:44.850" v="450"/>
          <ac:spMkLst>
            <pc:docMk/>
            <pc:sldMk cId="2335350173" sldId="808"/>
            <ac:spMk id="5" creationId="{E9AE9BD3-026C-3906-9E53-8CF7DB872469}"/>
          </ac:spMkLst>
        </pc:spChg>
      </pc:sldChg>
      <pc:sldChg chg="addSp delSp modSp mod">
        <pc:chgData name="Melanie Reese" userId="d43604fa-edc1-4e86-a1d3-96fc75bc9fd8" providerId="ADAL" clId="{24EF72BD-36A9-457A-9284-7CEB5C650B9E}" dt="2024-01-25T03:20:07.104" v="702" actId="13244"/>
        <pc:sldMkLst>
          <pc:docMk/>
          <pc:sldMk cId="3379020869" sldId="809"/>
        </pc:sldMkLst>
        <pc:spChg chg="ord">
          <ac:chgData name="Melanie Reese" userId="d43604fa-edc1-4e86-a1d3-96fc75bc9fd8" providerId="ADAL" clId="{24EF72BD-36A9-457A-9284-7CEB5C650B9E}" dt="2024-01-25T03:20:03.463" v="700" actId="13244"/>
          <ac:spMkLst>
            <pc:docMk/>
            <pc:sldMk cId="3379020869" sldId="809"/>
            <ac:spMk id="2" creationId="{CEB3E8E9-213D-4E00-848D-3CD4007F5840}"/>
          </ac:spMkLst>
        </pc:spChg>
        <pc:spChg chg="add mod ord">
          <ac:chgData name="Melanie Reese" userId="d43604fa-edc1-4e86-a1d3-96fc75bc9fd8" providerId="ADAL" clId="{24EF72BD-36A9-457A-9284-7CEB5C650B9E}" dt="2024-01-25T03:20:07.104" v="702" actId="13244"/>
          <ac:spMkLst>
            <pc:docMk/>
            <pc:sldMk cId="3379020869" sldId="809"/>
            <ac:spMk id="3" creationId="{1AF17C62-BF90-E2EA-7737-7FAA81A27EDF}"/>
          </ac:spMkLst>
        </pc:spChg>
        <pc:spChg chg="del">
          <ac:chgData name="Melanie Reese" userId="d43604fa-edc1-4e86-a1d3-96fc75bc9fd8" providerId="ADAL" clId="{24EF72BD-36A9-457A-9284-7CEB5C650B9E}" dt="2024-01-25T02:12:06.488" v="441" actId="478"/>
          <ac:spMkLst>
            <pc:docMk/>
            <pc:sldMk cId="3379020869" sldId="809"/>
            <ac:spMk id="3" creationId="{F6B82FAA-1B48-4090-A1C8-C5BEFE1930ED}"/>
          </ac:spMkLst>
        </pc:spChg>
        <pc:spChg chg="del mod">
          <ac:chgData name="Melanie Reese" userId="d43604fa-edc1-4e86-a1d3-96fc75bc9fd8" providerId="ADAL" clId="{24EF72BD-36A9-457A-9284-7CEB5C650B9E}" dt="2024-01-25T03:19:19.013" v="691" actId="478"/>
          <ac:spMkLst>
            <pc:docMk/>
            <pc:sldMk cId="3379020869" sldId="809"/>
            <ac:spMk id="4" creationId="{3BEE1D60-8FFC-4E6F-852C-B057F11AD079}"/>
          </ac:spMkLst>
        </pc:spChg>
        <pc:spChg chg="add mod ord">
          <ac:chgData name="Melanie Reese" userId="d43604fa-edc1-4e86-a1d3-96fc75bc9fd8" providerId="ADAL" clId="{24EF72BD-36A9-457A-9284-7CEB5C650B9E}" dt="2024-01-25T03:20:05.293" v="701" actId="13244"/>
          <ac:spMkLst>
            <pc:docMk/>
            <pc:sldMk cId="3379020869" sldId="809"/>
            <ac:spMk id="5" creationId="{A2A9C421-D27F-3EB8-3990-A010056EF495}"/>
          </ac:spMkLst>
        </pc:spChg>
      </pc:sldChg>
      <pc:sldChg chg="modSp mod">
        <pc:chgData name="Melanie Reese" userId="d43604fa-edc1-4e86-a1d3-96fc75bc9fd8" providerId="ADAL" clId="{24EF72BD-36A9-457A-9284-7CEB5C650B9E}" dt="2024-01-25T01:51:59.706" v="261" actId="20577"/>
        <pc:sldMkLst>
          <pc:docMk/>
          <pc:sldMk cId="2049395024" sldId="810"/>
        </pc:sldMkLst>
        <pc:spChg chg="mod ord">
          <ac:chgData name="Melanie Reese" userId="d43604fa-edc1-4e86-a1d3-96fc75bc9fd8" providerId="ADAL" clId="{24EF72BD-36A9-457A-9284-7CEB5C650B9E}" dt="2024-01-25T01:51:59.706" v="261" actId="20577"/>
          <ac:spMkLst>
            <pc:docMk/>
            <pc:sldMk cId="2049395024" sldId="810"/>
            <ac:spMk id="2" creationId="{00000000-0000-0000-0000-000000000000}"/>
          </ac:spMkLst>
        </pc:spChg>
        <pc:spChg chg="mod">
          <ac:chgData name="Melanie Reese" userId="d43604fa-edc1-4e86-a1d3-96fc75bc9fd8" providerId="ADAL" clId="{24EF72BD-36A9-457A-9284-7CEB5C650B9E}" dt="2024-01-25T01:46:49.220" v="241" actId="1076"/>
          <ac:spMkLst>
            <pc:docMk/>
            <pc:sldMk cId="2049395024" sldId="810"/>
            <ac:spMk id="4" creationId="{DB527646-1FFB-7C50-47D4-410E06A41FD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313369-36F4-6647-B8A4-C004B2BD00FE}" type="datetimeFigureOut">
              <a:rPr lang="en-US" smtClean="0"/>
              <a:t>1/24/2024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E98AB8-2154-9441-8C41-B1339B7683EB}" type="slidenum">
              <a:rPr lang="en-US" smtClean="0"/>
              <a:t>‹#›</a:t>
            </a:fld>
            <a:endParaRPr lang="en-US"/>
          </a:p>
        </p:txBody>
      </p:sp>
    </p:spTree>
    <p:extLst>
      <p:ext uri="{BB962C8B-B14F-4D97-AF65-F5344CB8AC3E}">
        <p14:creationId xmlns:p14="http://schemas.microsoft.com/office/powerpoint/2010/main" val="2482786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CACC31-1050-46B4-9F19-2605034B25FF}" type="slidenum">
              <a:rPr lang="en-US" smtClean="0"/>
              <a:t>1</a:t>
            </a:fld>
            <a:endParaRPr lang="en-US"/>
          </a:p>
        </p:txBody>
      </p:sp>
    </p:spTree>
    <p:extLst>
      <p:ext uri="{BB962C8B-B14F-4D97-AF65-F5344CB8AC3E}">
        <p14:creationId xmlns:p14="http://schemas.microsoft.com/office/powerpoint/2010/main" val="3273057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sz="1200" b="0" i="0" u="none" strike="noStrike" kern="1200">
                <a:solidFill>
                  <a:schemeClr val="tx1"/>
                </a:solidFill>
                <a:effectLst/>
                <a:latin typeface="+mn-lt"/>
                <a:ea typeface="+mn-ea"/>
                <a:cs typeface="+mn-cs"/>
              </a:rPr>
              <a:t>Van a </a:t>
            </a:r>
            <a:r>
              <a:rPr lang="en-US" sz="1200" b="0" i="0" u="none" strike="noStrike" kern="1200" err="1">
                <a:solidFill>
                  <a:schemeClr val="tx1"/>
                </a:solidFill>
                <a:effectLst/>
                <a:latin typeface="+mn-lt"/>
                <a:ea typeface="+mn-ea"/>
                <a:cs typeface="+mn-cs"/>
              </a:rPr>
              <a:t>ver</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en</a:t>
            </a:r>
            <a:r>
              <a:rPr lang="en-US" sz="1200" b="0" i="0" u="none" strike="noStrike" kern="1200">
                <a:solidFill>
                  <a:schemeClr val="tx1"/>
                </a:solidFill>
                <a:effectLst/>
                <a:latin typeface="+mn-lt"/>
                <a:ea typeface="+mn-ea"/>
                <a:cs typeface="+mn-cs"/>
              </a:rPr>
              <a:t> la </a:t>
            </a:r>
            <a:r>
              <a:rPr lang="en-US" sz="1200" b="0" i="0" u="none" strike="noStrike" kern="1200" err="1">
                <a:solidFill>
                  <a:schemeClr val="tx1"/>
                </a:solidFill>
                <a:effectLst/>
                <a:latin typeface="+mn-lt"/>
                <a:ea typeface="+mn-ea"/>
                <a:cs typeface="+mn-cs"/>
              </a:rPr>
              <a:t>banda</a:t>
            </a:r>
            <a:r>
              <a:rPr lang="en-US" sz="1200" b="0" i="0" u="none" strike="noStrike" kern="1200">
                <a:solidFill>
                  <a:schemeClr val="tx1"/>
                </a:solidFill>
                <a:effectLst/>
                <a:latin typeface="+mn-lt"/>
                <a:ea typeface="+mn-ea"/>
                <a:cs typeface="+mn-cs"/>
              </a:rPr>
              <a:t> o </a:t>
            </a:r>
            <a:r>
              <a:rPr lang="en-US" sz="1200" b="0" i="0" u="none" strike="noStrike" kern="1200" err="1">
                <a:solidFill>
                  <a:schemeClr val="tx1"/>
                </a:solidFill>
                <a:effectLst/>
                <a:latin typeface="+mn-lt"/>
                <a:ea typeface="+mn-ea"/>
                <a:cs typeface="+mn-cs"/>
              </a:rPr>
              <a:t>cinta</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negra</a:t>
            </a:r>
            <a:r>
              <a:rPr lang="en-US" sz="1200" b="0" i="0" u="none" strike="noStrike" kern="1200">
                <a:solidFill>
                  <a:schemeClr val="tx1"/>
                </a:solidFill>
                <a:effectLst/>
                <a:latin typeface="+mn-lt"/>
                <a:ea typeface="+mn-ea"/>
                <a:cs typeface="+mn-cs"/>
              </a:rPr>
              <a:t> un </a:t>
            </a:r>
            <a:r>
              <a:rPr lang="en-US" sz="1200" b="0" i="0" u="none" strike="noStrike" kern="1200" err="1">
                <a:solidFill>
                  <a:schemeClr val="tx1"/>
                </a:solidFill>
                <a:effectLst/>
                <a:latin typeface="+mn-lt"/>
                <a:ea typeface="+mn-ea"/>
                <a:cs typeface="+mn-cs"/>
              </a:rPr>
              <a:t>globo</a:t>
            </a:r>
            <a:r>
              <a:rPr lang="en-US" sz="1200" b="0" i="0" u="none" strike="noStrike" kern="1200">
                <a:solidFill>
                  <a:schemeClr val="tx1"/>
                </a:solidFill>
                <a:effectLst/>
                <a:latin typeface="+mn-lt"/>
                <a:ea typeface="+mn-ea"/>
                <a:cs typeface="+mn-cs"/>
              </a:rPr>
              <a:t> que </a:t>
            </a:r>
            <a:r>
              <a:rPr lang="en-US" sz="1200" b="0" i="0" u="none" strike="noStrike" kern="1200" err="1">
                <a:solidFill>
                  <a:schemeClr val="tx1"/>
                </a:solidFill>
                <a:effectLst/>
                <a:latin typeface="+mn-lt"/>
                <a:ea typeface="+mn-ea"/>
                <a:cs typeface="+mn-cs"/>
              </a:rPr>
              <a:t>indica</a:t>
            </a:r>
            <a:r>
              <a:rPr lang="en-US" sz="1200" b="0" i="0" u="none" strike="noStrike" kern="1200">
                <a:solidFill>
                  <a:schemeClr val="tx1"/>
                </a:solidFill>
                <a:effectLst/>
                <a:latin typeface="+mn-lt"/>
                <a:ea typeface="+mn-ea"/>
                <a:cs typeface="+mn-cs"/>
              </a:rPr>
              <a:t> "interpretation". Hagan click </a:t>
            </a:r>
            <a:r>
              <a:rPr lang="en-US" sz="1200" b="0" i="0" u="none" strike="noStrike" kern="1200" err="1">
                <a:solidFill>
                  <a:schemeClr val="tx1"/>
                </a:solidFill>
                <a:effectLst/>
                <a:latin typeface="+mn-lt"/>
                <a:ea typeface="+mn-ea"/>
                <a:cs typeface="+mn-cs"/>
              </a:rPr>
              <a:t>alli</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Luego</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seleccionan</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español</a:t>
            </a:r>
            <a:r>
              <a:rPr lang="en-US" sz="1200" b="0" i="0" u="none" strike="noStrike" kern="1200">
                <a:solidFill>
                  <a:schemeClr val="tx1"/>
                </a:solidFill>
                <a:effectLst/>
                <a:latin typeface="+mn-lt"/>
                <a:ea typeface="+mn-ea"/>
                <a:cs typeface="+mn-cs"/>
              </a:rPr>
              <a:t>, y </a:t>
            </a:r>
            <a:r>
              <a:rPr lang="en-US" sz="1200" b="0" i="0" u="none" strike="noStrike" kern="1200" err="1">
                <a:solidFill>
                  <a:schemeClr val="tx1"/>
                </a:solidFill>
                <a:effectLst/>
                <a:latin typeface="+mn-lt"/>
                <a:ea typeface="+mn-ea"/>
                <a:cs typeface="+mn-cs"/>
              </a:rPr>
              <a:t>opriman</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donde</a:t>
            </a:r>
            <a:r>
              <a:rPr lang="en-US" sz="1200" b="0" i="0" u="none" strike="noStrike" kern="1200">
                <a:solidFill>
                  <a:schemeClr val="tx1"/>
                </a:solidFill>
                <a:effectLst/>
                <a:latin typeface="+mn-lt"/>
                <a:ea typeface="+mn-ea"/>
                <a:cs typeface="+mn-cs"/>
              </a:rPr>
              <a:t> dice "mute original audio". </a:t>
            </a:r>
            <a:r>
              <a:rPr lang="en-US" sz="1200" b="0" i="0" u="none" strike="noStrike" kern="1200" err="1">
                <a:solidFill>
                  <a:schemeClr val="tx1"/>
                </a:solidFill>
                <a:effectLst/>
                <a:latin typeface="+mn-lt"/>
                <a:ea typeface="+mn-ea"/>
                <a:cs typeface="+mn-cs"/>
              </a:rPr>
              <a:t>Esto</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último</a:t>
            </a:r>
            <a:r>
              <a:rPr lang="en-US" sz="1200" b="0" i="0" u="none" strike="noStrike" kern="1200">
                <a:solidFill>
                  <a:schemeClr val="tx1"/>
                </a:solidFill>
                <a:effectLst/>
                <a:latin typeface="+mn-lt"/>
                <a:ea typeface="+mn-ea"/>
                <a:cs typeface="+mn-cs"/>
              </a:rPr>
              <a:t> filtra </a:t>
            </a:r>
            <a:r>
              <a:rPr lang="en-US" sz="1200" b="0" i="0" u="none" strike="noStrike" kern="1200" err="1">
                <a:solidFill>
                  <a:schemeClr val="tx1"/>
                </a:solidFill>
                <a:effectLst/>
                <a:latin typeface="+mn-lt"/>
                <a:ea typeface="+mn-ea"/>
                <a:cs typeface="+mn-cs"/>
              </a:rPr>
              <a:t>completamente</a:t>
            </a:r>
            <a:r>
              <a:rPr lang="en-US" sz="1200" b="0" i="0" u="none" strike="noStrike" kern="1200">
                <a:solidFill>
                  <a:schemeClr val="tx1"/>
                </a:solidFill>
                <a:effectLst/>
                <a:latin typeface="+mn-lt"/>
                <a:ea typeface="+mn-ea"/>
                <a:cs typeface="+mn-cs"/>
              </a:rPr>
              <a:t> la </a:t>
            </a:r>
            <a:r>
              <a:rPr lang="en-US" sz="1200" b="0" i="0" u="none" strike="noStrike" kern="1200" err="1">
                <a:solidFill>
                  <a:schemeClr val="tx1"/>
                </a:solidFill>
                <a:effectLst/>
                <a:latin typeface="+mn-lt"/>
                <a:ea typeface="+mn-ea"/>
                <a:cs typeface="+mn-cs"/>
              </a:rPr>
              <a:t>presentación</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en</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inglés</a:t>
            </a:r>
            <a:r>
              <a:rPr lang="en-US" sz="1200" b="0" i="0" u="none" strike="noStrike" kern="1200">
                <a:solidFill>
                  <a:schemeClr val="tx1"/>
                </a:solidFill>
                <a:effectLst/>
                <a:latin typeface="+mn-lt"/>
                <a:ea typeface="+mn-ea"/>
                <a:cs typeface="+mn-cs"/>
              </a:rPr>
              <a:t> para que </a:t>
            </a:r>
            <a:r>
              <a:rPr lang="en-US" sz="1200" b="0" i="0" u="none" strike="noStrike" kern="1200" err="1">
                <a:solidFill>
                  <a:schemeClr val="tx1"/>
                </a:solidFill>
                <a:effectLst/>
                <a:latin typeface="+mn-lt"/>
                <a:ea typeface="+mn-ea"/>
                <a:cs typeface="+mn-cs"/>
              </a:rPr>
              <a:t>puedan</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escuchar</a:t>
            </a:r>
            <a:r>
              <a:rPr lang="en-US" sz="1200" b="0" i="0" u="none" strike="noStrike" kern="1200">
                <a:solidFill>
                  <a:schemeClr val="tx1"/>
                </a:solidFill>
                <a:effectLst/>
                <a:latin typeface="+mn-lt"/>
                <a:ea typeface="+mn-ea"/>
                <a:cs typeface="+mn-cs"/>
              </a:rPr>
              <a:t> con </a:t>
            </a:r>
            <a:r>
              <a:rPr lang="en-US" sz="1200" b="0" i="0" u="none" strike="noStrike" kern="1200" err="1">
                <a:solidFill>
                  <a:schemeClr val="tx1"/>
                </a:solidFill>
                <a:effectLst/>
                <a:latin typeface="+mn-lt"/>
                <a:ea typeface="+mn-ea"/>
                <a:cs typeface="+mn-cs"/>
              </a:rPr>
              <a:t>claridad</a:t>
            </a:r>
            <a:r>
              <a:rPr lang="en-US" sz="1200" b="0" i="0" u="none" strike="noStrike" kern="1200">
                <a:solidFill>
                  <a:schemeClr val="tx1"/>
                </a:solidFill>
                <a:effectLst/>
                <a:latin typeface="+mn-lt"/>
                <a:ea typeface="+mn-ea"/>
                <a:cs typeface="+mn-cs"/>
              </a:rPr>
              <a:t> a XXXXXX</a:t>
            </a:r>
          </a:p>
          <a:p>
            <a:endParaRPr lang="en-US" sz="1200" b="0" i="0" u="none" strike="noStrike" kern="1200">
              <a:solidFill>
                <a:schemeClr val="tx1"/>
              </a:solidFill>
              <a:effectLst/>
              <a:latin typeface="+mn-lt"/>
              <a:ea typeface="+mn-ea"/>
              <a:cs typeface="+mn-cs"/>
            </a:endParaRPr>
          </a:p>
          <a:p>
            <a:r>
              <a:rPr lang="en-US" sz="1200" b="0" i="0" u="none" strike="noStrike" kern="1200">
                <a:solidFill>
                  <a:schemeClr val="tx1"/>
                </a:solidFill>
                <a:effectLst/>
                <a:latin typeface="+mn-lt"/>
                <a:ea typeface="+mn-ea"/>
                <a:cs typeface="+mn-cs"/>
              </a:rPr>
              <a:t>Using ASL- On the toolbar, click the interpretation icon. Under “Watch,” choose the available channel to view. A floating video window will appear of the </a:t>
            </a:r>
            <a:r>
              <a:rPr lang="en-US" sz="1200" b="0" i="0" u="none" strike="noStrike" kern="1200" err="1">
                <a:solidFill>
                  <a:schemeClr val="tx1"/>
                </a:solidFill>
                <a:effectLst/>
                <a:latin typeface="+mn-lt"/>
                <a:ea typeface="+mn-ea"/>
                <a:cs typeface="+mn-cs"/>
              </a:rPr>
              <a:t>interpretor</a:t>
            </a:r>
            <a:r>
              <a:rPr lang="en-US" sz="1200" b="0" i="0" u="none" strike="noStrike" kern="1200">
                <a:solidFill>
                  <a:schemeClr val="tx1"/>
                </a:solidFill>
                <a:effectLst/>
                <a:latin typeface="+mn-lt"/>
                <a:ea typeface="+mn-ea"/>
                <a:cs typeface="+mn-cs"/>
              </a:rPr>
              <a:t> that you can resize or move as needed.</a:t>
            </a:r>
            <a:endParaRPr lang="en-US" sz="1600">
              <a:solidFill>
                <a:prstClr val="black"/>
              </a:solidFill>
              <a:latin typeface="+mn-lt"/>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65097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E98AB8-2154-9441-8C41-B1339B7683EB}" type="slidenum">
              <a:rPr lang="en-US" smtClean="0"/>
              <a:t>5</a:t>
            </a:fld>
            <a:endParaRPr lang="en-US"/>
          </a:p>
        </p:txBody>
      </p:sp>
    </p:spTree>
    <p:extLst>
      <p:ext uri="{BB962C8B-B14F-4D97-AF65-F5344CB8AC3E}">
        <p14:creationId xmlns:p14="http://schemas.microsoft.com/office/powerpoint/2010/main" val="229131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E98AB8-2154-9441-8C41-B1339B7683EB}" type="slidenum">
              <a:rPr lang="en-US" smtClean="0"/>
              <a:t>8</a:t>
            </a:fld>
            <a:endParaRPr lang="en-US"/>
          </a:p>
        </p:txBody>
      </p:sp>
    </p:spTree>
    <p:extLst>
      <p:ext uri="{BB962C8B-B14F-4D97-AF65-F5344CB8AC3E}">
        <p14:creationId xmlns:p14="http://schemas.microsoft.com/office/powerpoint/2010/main" val="2667005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early 70’s Fred Weintraub, Alan </a:t>
            </a:r>
            <a:r>
              <a:rPr lang="en-US" dirty="0" err="1"/>
              <a:t>Abeson</a:t>
            </a:r>
            <a:r>
              <a:rPr lang="en-US" dirty="0"/>
              <a:t>, Joe Ballard – CEC, </a:t>
            </a:r>
            <a:r>
              <a:rPr lang="en-US" sz="1200" dirty="0">
                <a:effectLst/>
                <a:latin typeface="Calibri" panose="020F0502020204030204" pitchFamily="34" charset="0"/>
                <a:ea typeface="Calibri" panose="020F0502020204030204" pitchFamily="34" charset="0"/>
                <a:cs typeface="Times New Roman" panose="02020603050405020304" pitchFamily="18" charset="0"/>
              </a:rPr>
              <a:t>Lisa Walker, Martin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LaVor</a:t>
            </a:r>
            <a:r>
              <a:rPr lang="en-US" sz="1200" dirty="0">
                <a:effectLst/>
                <a:latin typeface="Calibri" panose="020F0502020204030204" pitchFamily="34" charset="0"/>
                <a:ea typeface="Calibri" panose="020F0502020204030204" pitchFamily="34" charset="0"/>
                <a:cs typeface="Times New Roman" panose="02020603050405020304" pitchFamily="18" charset="0"/>
              </a:rPr>
              <a:t>, &amp; Jack Duncan Hill staffers worked to together on the EAHCA-To protect students with disabilities from arbitrary and ill conceived school district decision-making, parents were given a number of procedural rights to exercise in behalf of their children. Only when these procedural rights were not successful, did the DPH come into play.  According to Ballard (2003), original authors never intended due process hearing to become so legalistic and adversarial</a:t>
            </a:r>
            <a:endParaRPr lang="en-US" dirty="0"/>
          </a:p>
          <a:p>
            <a:endParaRPr lang="en-US" dirty="0"/>
          </a:p>
        </p:txBody>
      </p:sp>
      <p:sp>
        <p:nvSpPr>
          <p:cNvPr id="4" name="Slide Number Placeholder 3"/>
          <p:cNvSpPr>
            <a:spLocks noGrp="1"/>
          </p:cNvSpPr>
          <p:nvPr>
            <p:ph type="sldNum" sz="quarter" idx="5"/>
          </p:nvPr>
        </p:nvSpPr>
        <p:spPr/>
        <p:txBody>
          <a:bodyPr/>
          <a:lstStyle/>
          <a:p>
            <a:fld id="{B2E98AB8-2154-9441-8C41-B1339B7683EB}" type="slidenum">
              <a:rPr lang="en-US" smtClean="0"/>
              <a:t>28</a:t>
            </a:fld>
            <a:endParaRPr lang="en-US"/>
          </a:p>
        </p:txBody>
      </p:sp>
    </p:spTree>
    <p:extLst>
      <p:ext uri="{BB962C8B-B14F-4D97-AF65-F5344CB8AC3E}">
        <p14:creationId xmlns:p14="http://schemas.microsoft.com/office/powerpoint/2010/main" val="763988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it is expensive. Although many districts insure against the costs of attorneys fees, hearing costs, and financial awards much of the costs are paid out of general funds and special education budgets, which in essence robs Peter to pay Paul</a:t>
            </a:r>
          </a:p>
        </p:txBody>
      </p:sp>
      <p:sp>
        <p:nvSpPr>
          <p:cNvPr id="4" name="Slide Number Placeholder 3"/>
          <p:cNvSpPr>
            <a:spLocks noGrp="1"/>
          </p:cNvSpPr>
          <p:nvPr>
            <p:ph type="sldNum" sz="quarter" idx="5"/>
          </p:nvPr>
        </p:nvSpPr>
        <p:spPr/>
        <p:txBody>
          <a:bodyPr/>
          <a:lstStyle/>
          <a:p>
            <a:fld id="{B2E98AB8-2154-9441-8C41-B1339B7683EB}" type="slidenum">
              <a:rPr lang="en-US" smtClean="0"/>
              <a:t>29</a:t>
            </a:fld>
            <a:endParaRPr lang="en-US"/>
          </a:p>
        </p:txBody>
      </p:sp>
    </p:spTree>
    <p:extLst>
      <p:ext uri="{BB962C8B-B14F-4D97-AF65-F5344CB8AC3E}">
        <p14:creationId xmlns:p14="http://schemas.microsoft.com/office/powerpoint/2010/main" val="237925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May not be related to the webinar today</a:t>
            </a:r>
          </a:p>
          <a:p>
            <a:endParaRPr lang="en-US" dirty="0"/>
          </a:p>
        </p:txBody>
      </p:sp>
      <p:sp>
        <p:nvSpPr>
          <p:cNvPr id="4" name="Slide Number Placeholder 3"/>
          <p:cNvSpPr>
            <a:spLocks noGrp="1"/>
          </p:cNvSpPr>
          <p:nvPr>
            <p:ph type="sldNum" sz="quarter" idx="5"/>
          </p:nvPr>
        </p:nvSpPr>
        <p:spPr/>
        <p:txBody>
          <a:bodyPr/>
          <a:lstStyle/>
          <a:p>
            <a:fld id="{B2E98AB8-2154-9441-8C41-B1339B7683EB}" type="slidenum">
              <a:rPr lang="en-US" smtClean="0"/>
              <a:t>32</a:t>
            </a:fld>
            <a:endParaRPr lang="en-US"/>
          </a:p>
        </p:txBody>
      </p:sp>
    </p:spTree>
    <p:extLst>
      <p:ext uri="{BB962C8B-B14F-4D97-AF65-F5344CB8AC3E}">
        <p14:creationId xmlns:p14="http://schemas.microsoft.com/office/powerpoint/2010/main" val="879954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Survey of 200 randomly selected school superintendents from large, small, rural, urban, &amp; suburban school districts-Describe the challenges faced by districts in the due process system</a:t>
            </a:r>
          </a:p>
          <a:p>
            <a:endParaRPr lang="en-US" dirty="0"/>
          </a:p>
          <a:p>
            <a:r>
              <a:rPr lang="en-US" dirty="0"/>
              <a:t>Problem parents and school district personnel are profoundly affected by DPHs-95% of superintendents reported the </a:t>
            </a:r>
            <a:r>
              <a:rPr lang="en-US" dirty="0" err="1"/>
              <a:t>stree</a:t>
            </a:r>
            <a:r>
              <a:rPr lang="en-US" dirty="0"/>
              <a:t> levels of DPHs as high or very high</a:t>
            </a:r>
          </a:p>
          <a:p>
            <a:endParaRPr lang="en-US" dirty="0"/>
          </a:p>
        </p:txBody>
      </p:sp>
      <p:sp>
        <p:nvSpPr>
          <p:cNvPr id="4" name="Slide Number Placeholder 3"/>
          <p:cNvSpPr>
            <a:spLocks noGrp="1"/>
          </p:cNvSpPr>
          <p:nvPr>
            <p:ph type="sldNum" sz="quarter" idx="5"/>
          </p:nvPr>
        </p:nvSpPr>
        <p:spPr/>
        <p:txBody>
          <a:bodyPr/>
          <a:lstStyle/>
          <a:p>
            <a:fld id="{B2E98AB8-2154-9441-8C41-B1339B7683EB}" type="slidenum">
              <a:rPr lang="en-US" smtClean="0"/>
              <a:t>35</a:t>
            </a:fld>
            <a:endParaRPr lang="en-US"/>
          </a:p>
        </p:txBody>
      </p:sp>
    </p:spTree>
    <p:extLst>
      <p:ext uri="{BB962C8B-B14F-4D97-AF65-F5344CB8AC3E}">
        <p14:creationId xmlns:p14="http://schemas.microsoft.com/office/powerpoint/2010/main" val="3102024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Adversarial-formal judicial proceedings, controlled by lawyers and hired experts</a:t>
            </a:r>
          </a:p>
          <a:p>
            <a:r>
              <a:rPr lang="en-US" dirty="0"/>
              <a:t>Disputes-Apply rather than refine concepts of FAPE and do not serve as generalizable precedents</a:t>
            </a:r>
          </a:p>
          <a:p>
            <a:endParaRPr lang="en-US" dirty="0"/>
          </a:p>
        </p:txBody>
      </p:sp>
      <p:sp>
        <p:nvSpPr>
          <p:cNvPr id="4" name="Slide Number Placeholder 3"/>
          <p:cNvSpPr>
            <a:spLocks noGrp="1"/>
          </p:cNvSpPr>
          <p:nvPr>
            <p:ph type="sldNum" sz="quarter" idx="5"/>
          </p:nvPr>
        </p:nvSpPr>
        <p:spPr/>
        <p:txBody>
          <a:bodyPr/>
          <a:lstStyle/>
          <a:p>
            <a:fld id="{B2E98AB8-2154-9441-8C41-B1339B7683EB}" type="slidenum">
              <a:rPr lang="en-US" smtClean="0"/>
              <a:t>38</a:t>
            </a:fld>
            <a:endParaRPr lang="en-US"/>
          </a:p>
        </p:txBody>
      </p:sp>
    </p:spTree>
    <p:extLst>
      <p:ext uri="{BB962C8B-B14F-4D97-AF65-F5344CB8AC3E}">
        <p14:creationId xmlns:p14="http://schemas.microsoft.com/office/powerpoint/2010/main" val="1558845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0A8D5-4BA4-E0CC-6EF8-9C9292AC4F0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2BEBF65-11EE-7307-E01B-BA1E4A77CAB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7D275C6-7348-1E81-CDC6-5897564496AE}"/>
              </a:ext>
            </a:extLst>
          </p:cNvPr>
          <p:cNvSpPr>
            <a:spLocks noGrp="1"/>
          </p:cNvSpPr>
          <p:nvPr>
            <p:ph type="dt" sz="half" idx="10"/>
          </p:nvPr>
        </p:nvSpPr>
        <p:spPr/>
        <p:txBody>
          <a:bodyPr/>
          <a:lstStyle/>
          <a:p>
            <a:fld id="{3CA80B44-AE36-4F38-8A34-54C96A04B92B}" type="datetime1">
              <a:rPr lang="en-US" smtClean="0"/>
              <a:t>1/24/2024</a:t>
            </a:fld>
            <a:endParaRPr lang="en-US"/>
          </a:p>
        </p:txBody>
      </p:sp>
      <p:sp>
        <p:nvSpPr>
          <p:cNvPr id="5" name="Footer Placeholder 4">
            <a:extLst>
              <a:ext uri="{FF2B5EF4-FFF2-40B4-BE49-F238E27FC236}">
                <a16:creationId xmlns:a16="http://schemas.microsoft.com/office/drawing/2014/main" id="{0136FA9F-79B2-B501-C29C-FD4FD5CF91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5AB6-CB31-ED18-DC82-87B0AB6D4D7F}"/>
              </a:ext>
            </a:extLst>
          </p:cNvPr>
          <p:cNvSpPr>
            <a:spLocks noGrp="1"/>
          </p:cNvSpPr>
          <p:nvPr>
            <p:ph type="sldNum" sz="quarter" idx="12"/>
          </p:nvPr>
        </p:nvSpPr>
        <p:spPr/>
        <p:txBody>
          <a:bodyPr/>
          <a:lstStyle/>
          <a:p>
            <a:fld id="{F90EA011-92C4-41D9-82B9-BF8E62DAE0D2}" type="slidenum">
              <a:rPr lang="en-US" smtClean="0"/>
              <a:pPr/>
              <a:t>‹#›</a:t>
            </a:fld>
            <a:endParaRPr lang="en-US"/>
          </a:p>
        </p:txBody>
      </p:sp>
    </p:spTree>
    <p:extLst>
      <p:ext uri="{BB962C8B-B14F-4D97-AF65-F5344CB8AC3E}">
        <p14:creationId xmlns:p14="http://schemas.microsoft.com/office/powerpoint/2010/main" val="1281017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584F6-5DAA-77C5-7AB4-BC46C2066E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1934D7-B531-A33D-B1B6-C635C2B9DB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E76DC2-E136-4FC4-EDFE-A4BD6C695A2D}"/>
              </a:ext>
            </a:extLst>
          </p:cNvPr>
          <p:cNvSpPr>
            <a:spLocks noGrp="1"/>
          </p:cNvSpPr>
          <p:nvPr>
            <p:ph type="dt" sz="half" idx="10"/>
          </p:nvPr>
        </p:nvSpPr>
        <p:spPr/>
        <p:txBody>
          <a:bodyPr/>
          <a:lstStyle/>
          <a:p>
            <a:fld id="{778CA420-A838-4DBD-AA19-91F12C9368F5}" type="datetime1">
              <a:rPr lang="en-US" smtClean="0"/>
              <a:t>1/24/2024</a:t>
            </a:fld>
            <a:endParaRPr lang="en-US"/>
          </a:p>
        </p:txBody>
      </p:sp>
      <p:sp>
        <p:nvSpPr>
          <p:cNvPr id="5" name="Footer Placeholder 4">
            <a:extLst>
              <a:ext uri="{FF2B5EF4-FFF2-40B4-BE49-F238E27FC236}">
                <a16:creationId xmlns:a16="http://schemas.microsoft.com/office/drawing/2014/main" id="{159936DD-BC78-4850-A79D-A19BB87CB3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5594B7-CB27-1FD1-471A-8700F86FDB35}"/>
              </a:ext>
            </a:extLst>
          </p:cNvPr>
          <p:cNvSpPr>
            <a:spLocks noGrp="1"/>
          </p:cNvSpPr>
          <p:nvPr>
            <p:ph type="sldNum" sz="quarter" idx="12"/>
          </p:nvPr>
        </p:nvSpPr>
        <p:spPr/>
        <p:txBody>
          <a:bodyPr/>
          <a:lstStyle/>
          <a:p>
            <a:fld id="{F90EA011-92C4-41D9-82B9-BF8E62DAE0D2}" type="slidenum">
              <a:rPr lang="en-US" smtClean="0"/>
              <a:pPr/>
              <a:t>‹#›</a:t>
            </a:fld>
            <a:endParaRPr lang="en-US"/>
          </a:p>
        </p:txBody>
      </p:sp>
      <p:pic>
        <p:nvPicPr>
          <p:cNvPr id="7" name="Picture 4">
            <a:extLst>
              <a:ext uri="{FF2B5EF4-FFF2-40B4-BE49-F238E27FC236}">
                <a16:creationId xmlns:a16="http://schemas.microsoft.com/office/drawing/2014/main" id="{CD6D2471-75EA-452C-08C1-7BBF4E338C9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91000" y="6376987"/>
            <a:ext cx="1014004"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8274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ADE94A-5509-FCFA-E99D-896E51EADB0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9D7B62-ED51-9A68-4FE1-E2DF04313211}"/>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BEFBEE-8B22-6CEC-7AEF-0A51F6137520}"/>
              </a:ext>
            </a:extLst>
          </p:cNvPr>
          <p:cNvSpPr>
            <a:spLocks noGrp="1"/>
          </p:cNvSpPr>
          <p:nvPr>
            <p:ph type="dt" sz="half" idx="10"/>
          </p:nvPr>
        </p:nvSpPr>
        <p:spPr/>
        <p:txBody>
          <a:bodyPr/>
          <a:lstStyle/>
          <a:p>
            <a:fld id="{35002382-644B-4E8C-A105-58EC5A5D474F}" type="datetime1">
              <a:rPr lang="en-US" smtClean="0"/>
              <a:t>1/24/2024</a:t>
            </a:fld>
            <a:endParaRPr lang="en-US"/>
          </a:p>
        </p:txBody>
      </p:sp>
      <p:sp>
        <p:nvSpPr>
          <p:cNvPr id="5" name="Footer Placeholder 4">
            <a:extLst>
              <a:ext uri="{FF2B5EF4-FFF2-40B4-BE49-F238E27FC236}">
                <a16:creationId xmlns:a16="http://schemas.microsoft.com/office/drawing/2014/main" id="{50911EC6-2E2B-F0AE-7B96-799DB64535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CEBA74-58C5-2624-30DE-6B1F69590B68}"/>
              </a:ext>
            </a:extLst>
          </p:cNvPr>
          <p:cNvSpPr>
            <a:spLocks noGrp="1"/>
          </p:cNvSpPr>
          <p:nvPr>
            <p:ph type="sldNum" sz="quarter" idx="12"/>
          </p:nvPr>
        </p:nvSpPr>
        <p:spPr/>
        <p:txBody>
          <a:bodyPr/>
          <a:lstStyle/>
          <a:p>
            <a:fld id="{5A7DBBCE-B637-4BED-9891-2CD104F8AED8}" type="slidenum">
              <a:rPr lang="en-US" smtClean="0"/>
              <a:t>‹#›</a:t>
            </a:fld>
            <a:endParaRPr lang="en-US"/>
          </a:p>
        </p:txBody>
      </p:sp>
      <p:pic>
        <p:nvPicPr>
          <p:cNvPr id="7" name="Picture 4">
            <a:extLst>
              <a:ext uri="{FF2B5EF4-FFF2-40B4-BE49-F238E27FC236}">
                <a16:creationId xmlns:a16="http://schemas.microsoft.com/office/drawing/2014/main" id="{7DE44063-67D5-A3E5-9DC3-9137360E7613}"/>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19575" y="6376987"/>
            <a:ext cx="1014004"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5">
            <a:extLst>
              <a:ext uri="{FF2B5EF4-FFF2-40B4-BE49-F238E27FC236}">
                <a16:creationId xmlns:a16="http://schemas.microsoft.com/office/drawing/2014/main" id="{4337064F-23AB-4B6B-DAE1-C716FF642344}"/>
              </a:ext>
            </a:extLst>
          </p:cNvPr>
          <p:cNvSpPr txBox="1">
            <a:spLocks/>
          </p:cNvSpPr>
          <p:nvPr userDrawn="1"/>
        </p:nvSpPr>
        <p:spPr>
          <a:xfrm>
            <a:off x="6934200" y="646747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90EA011-92C4-41D9-82B9-BF8E62DAE0D2}" type="slidenum">
              <a:rPr lang="en-US" smtClean="0"/>
              <a:pPr/>
              <a:t>‹#›</a:t>
            </a:fld>
            <a:endParaRPr lang="en-US"/>
          </a:p>
        </p:txBody>
      </p:sp>
    </p:spTree>
    <p:extLst>
      <p:ext uri="{BB962C8B-B14F-4D97-AF65-F5344CB8AC3E}">
        <p14:creationId xmlns:p14="http://schemas.microsoft.com/office/powerpoint/2010/main" val="3657917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Presentation Title"/>
          <p:cNvSpPr txBox="1">
            <a:spLocks noGrp="1"/>
          </p:cNvSpPr>
          <p:nvPr>
            <p:ph type="title" hasCustomPrompt="1"/>
          </p:nvPr>
        </p:nvSpPr>
        <p:spPr>
          <a:xfrm>
            <a:off x="476250" y="1644650"/>
            <a:ext cx="8191500" cy="1939727"/>
          </a:xfrm>
          <a:prstGeom prst="rect">
            <a:avLst/>
          </a:prstGeom>
        </p:spPr>
        <p:txBody>
          <a:bodyPr/>
          <a:lstStyle>
            <a:lvl1pPr defTabSz="914377">
              <a:lnSpc>
                <a:spcPct val="90000"/>
              </a:lnSpc>
              <a:defRPr sz="4350" spc="-131">
                <a:gradFill flip="none" rotWithShape="1">
                  <a:gsLst>
                    <a:gs pos="0">
                      <a:srgbClr val="1E98FD"/>
                    </a:gs>
                    <a:gs pos="100000">
                      <a:srgbClr val="FF00F7"/>
                    </a:gs>
                  </a:gsLst>
                  <a:lin ang="3960000" scaled="0"/>
                </a:gradFill>
              </a:defRPr>
            </a:lvl1pPr>
          </a:lstStyle>
          <a:p>
            <a:r>
              <a:t>Presentation Title</a:t>
            </a:r>
          </a:p>
        </p:txBody>
      </p:sp>
      <p:sp>
        <p:nvSpPr>
          <p:cNvPr id="12" name="Author and Date"/>
          <p:cNvSpPr txBox="1">
            <a:spLocks noGrp="1"/>
          </p:cNvSpPr>
          <p:nvPr>
            <p:ph type="body" sz="quarter" idx="21" hasCustomPrompt="1"/>
          </p:nvPr>
        </p:nvSpPr>
        <p:spPr>
          <a:xfrm>
            <a:off x="476250" y="6080215"/>
            <a:ext cx="8191500" cy="347028"/>
          </a:xfrm>
          <a:prstGeom prst="rect">
            <a:avLst/>
          </a:prstGeom>
        </p:spPr>
        <p:txBody>
          <a:bodyPr/>
          <a:lstStyle>
            <a:lvl1pPr marL="0" indent="0" algn="ctr" defTabSz="309563">
              <a:spcBef>
                <a:spcPts val="0"/>
              </a:spcBef>
              <a:buClrTx/>
              <a:buSzTx/>
              <a:buNone/>
              <a:defRPr sz="1313">
                <a:latin typeface="Graphik-Medium"/>
                <a:ea typeface="Graphik-Medium"/>
                <a:cs typeface="Graphik-Medium"/>
                <a:sym typeface="Graphik Medium"/>
              </a:defRPr>
            </a:lvl1pPr>
          </a:lstStyle>
          <a:p>
            <a:r>
              <a:t>Author and Date</a:t>
            </a:r>
          </a:p>
        </p:txBody>
      </p:sp>
      <p:sp>
        <p:nvSpPr>
          <p:cNvPr id="13" name="Body Level One…"/>
          <p:cNvSpPr txBox="1">
            <a:spLocks noGrp="1"/>
          </p:cNvSpPr>
          <p:nvPr>
            <p:ph type="body" sz="quarter" idx="1" hasCustomPrompt="1"/>
          </p:nvPr>
        </p:nvSpPr>
        <p:spPr>
          <a:xfrm>
            <a:off x="476250" y="3492500"/>
            <a:ext cx="8191500" cy="1256176"/>
          </a:xfrm>
          <a:prstGeom prst="rect">
            <a:avLst/>
          </a:prstGeom>
        </p:spPr>
        <p:txBody>
          <a:bodyPr/>
          <a:lstStyle>
            <a:lvl1pPr marL="0" indent="0" algn="ctr" defTabSz="309563">
              <a:spcBef>
                <a:spcPts val="0"/>
              </a:spcBef>
              <a:buClrTx/>
              <a:buSzTx/>
              <a:buNone/>
              <a:defRPr sz="2400">
                <a:latin typeface="Graphik-Medium"/>
                <a:ea typeface="Graphik-Medium"/>
                <a:cs typeface="Graphik-Medium"/>
                <a:sym typeface="Graphik Medium"/>
              </a:defRPr>
            </a:lvl1pPr>
            <a:lvl2pPr marL="0" indent="0" algn="ctr" defTabSz="309563">
              <a:spcBef>
                <a:spcPts val="0"/>
              </a:spcBef>
              <a:buClrTx/>
              <a:buSzTx/>
              <a:buNone/>
              <a:defRPr sz="2400">
                <a:latin typeface="Graphik-Medium"/>
                <a:ea typeface="Graphik-Medium"/>
                <a:cs typeface="Graphik-Medium"/>
                <a:sym typeface="Graphik Medium"/>
              </a:defRPr>
            </a:lvl2pPr>
            <a:lvl3pPr marL="0" indent="0" algn="ctr" defTabSz="309563">
              <a:spcBef>
                <a:spcPts val="0"/>
              </a:spcBef>
              <a:buClrTx/>
              <a:buSzTx/>
              <a:buNone/>
              <a:defRPr sz="2400">
                <a:latin typeface="Graphik-Medium"/>
                <a:ea typeface="Graphik-Medium"/>
                <a:cs typeface="Graphik-Medium"/>
                <a:sym typeface="Graphik Medium"/>
              </a:defRPr>
            </a:lvl3pPr>
            <a:lvl4pPr marL="0" indent="0" algn="ctr" defTabSz="309563">
              <a:spcBef>
                <a:spcPts val="0"/>
              </a:spcBef>
              <a:buClrTx/>
              <a:buSzTx/>
              <a:buNone/>
              <a:defRPr sz="2400">
                <a:latin typeface="Graphik-Medium"/>
                <a:ea typeface="Graphik-Medium"/>
                <a:cs typeface="Graphik-Medium"/>
                <a:sym typeface="Graphik Medium"/>
              </a:defRPr>
            </a:lvl4pPr>
            <a:lvl5pPr marL="0" indent="0" algn="ctr" defTabSz="309563">
              <a:spcBef>
                <a:spcPts val="0"/>
              </a:spcBef>
              <a:buClrTx/>
              <a:buSzTx/>
              <a:buNone/>
              <a:defRPr sz="2400">
                <a:latin typeface="Graphik-Medium"/>
                <a:ea typeface="Graphik-Medium"/>
                <a:cs typeface="Graphik-Medium"/>
                <a:sym typeface="Graphik Medium"/>
              </a:defRPr>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938769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Two jellyfish touching against a dark blue background"/>
          <p:cNvSpPr>
            <a:spLocks noGrp="1"/>
          </p:cNvSpPr>
          <p:nvPr>
            <p:ph type="pic" idx="21"/>
          </p:nvPr>
        </p:nvSpPr>
        <p:spPr>
          <a:xfrm>
            <a:off x="0" y="-635000"/>
            <a:ext cx="9144000" cy="8128001"/>
          </a:xfrm>
          <a:prstGeom prst="rect">
            <a:avLst/>
          </a:prstGeom>
        </p:spPr>
        <p:txBody>
          <a:bodyPr lIns="91439" tIns="45719" rIns="91439" bIns="45719">
            <a:noAutofit/>
          </a:bodyPr>
          <a:lstStyle/>
          <a:p>
            <a:endParaRPr/>
          </a:p>
        </p:txBody>
      </p:sp>
      <p:sp>
        <p:nvSpPr>
          <p:cNvPr id="22" name="Author and Date"/>
          <p:cNvSpPr txBox="1">
            <a:spLocks noGrp="1"/>
          </p:cNvSpPr>
          <p:nvPr>
            <p:ph type="body" sz="quarter" idx="22" hasCustomPrompt="1"/>
          </p:nvPr>
        </p:nvSpPr>
        <p:spPr>
          <a:xfrm>
            <a:off x="476250" y="6083300"/>
            <a:ext cx="8191500" cy="347028"/>
          </a:xfrm>
          <a:prstGeom prst="rect">
            <a:avLst/>
          </a:prstGeom>
        </p:spPr>
        <p:txBody>
          <a:bodyPr/>
          <a:lstStyle>
            <a:lvl1pPr marL="0" indent="0" algn="ctr" defTabSz="309563">
              <a:spcBef>
                <a:spcPts val="0"/>
              </a:spcBef>
              <a:buClrTx/>
              <a:buSzTx/>
              <a:buNone/>
              <a:defRPr sz="1313">
                <a:solidFill>
                  <a:srgbClr val="FFFFFF"/>
                </a:solidFill>
                <a:latin typeface="Graphik-Medium"/>
                <a:ea typeface="Graphik-Medium"/>
                <a:cs typeface="Graphik-Medium"/>
                <a:sym typeface="Graphik Medium"/>
              </a:defRPr>
            </a:lvl1pPr>
          </a:lstStyle>
          <a:p>
            <a:r>
              <a:t>Author and Date</a:t>
            </a:r>
          </a:p>
        </p:txBody>
      </p:sp>
      <p:sp>
        <p:nvSpPr>
          <p:cNvPr id="23" name="Presentation Title"/>
          <p:cNvSpPr txBox="1">
            <a:spLocks noGrp="1"/>
          </p:cNvSpPr>
          <p:nvPr>
            <p:ph type="title" hasCustomPrompt="1"/>
          </p:nvPr>
        </p:nvSpPr>
        <p:spPr>
          <a:xfrm>
            <a:off x="476250" y="1644650"/>
            <a:ext cx="8191500" cy="1936750"/>
          </a:xfrm>
          <a:prstGeom prst="rect">
            <a:avLst/>
          </a:prstGeom>
        </p:spPr>
        <p:txBody>
          <a:bodyPr/>
          <a:lstStyle>
            <a:lvl1pPr defTabSz="914400">
              <a:lnSpc>
                <a:spcPct val="90000"/>
              </a:lnSpc>
              <a:defRPr sz="4350" spc="-131">
                <a:solidFill>
                  <a:srgbClr val="FFFFFF"/>
                </a:solidFill>
              </a:defRPr>
            </a:lvl1pPr>
          </a:lstStyle>
          <a:p>
            <a:r>
              <a:t>Presentation Title</a:t>
            </a:r>
          </a:p>
        </p:txBody>
      </p:sp>
      <p:sp>
        <p:nvSpPr>
          <p:cNvPr id="24" name="Body Level One…"/>
          <p:cNvSpPr txBox="1">
            <a:spLocks noGrp="1"/>
          </p:cNvSpPr>
          <p:nvPr>
            <p:ph type="body" sz="quarter" idx="1" hasCustomPrompt="1"/>
          </p:nvPr>
        </p:nvSpPr>
        <p:spPr>
          <a:xfrm>
            <a:off x="476250" y="3492500"/>
            <a:ext cx="8191500" cy="1257300"/>
          </a:xfrm>
          <a:prstGeom prst="rect">
            <a:avLst/>
          </a:prstGeom>
        </p:spPr>
        <p:txBody>
          <a:bodyPr/>
          <a:lstStyle>
            <a:lvl1pPr marL="0" indent="0" algn="ctr" defTabSz="309563">
              <a:spcBef>
                <a:spcPts val="0"/>
              </a:spcBef>
              <a:buClrTx/>
              <a:buSzTx/>
              <a:buNone/>
              <a:defRPr sz="2400">
                <a:solidFill>
                  <a:srgbClr val="FFFFFF"/>
                </a:solidFill>
                <a:latin typeface="Graphik-Medium"/>
                <a:ea typeface="Graphik-Medium"/>
                <a:cs typeface="Graphik-Medium"/>
                <a:sym typeface="Graphik Medium"/>
              </a:defRPr>
            </a:lvl1pPr>
            <a:lvl2pPr marL="0" indent="0" algn="ctr" defTabSz="309563">
              <a:spcBef>
                <a:spcPts val="0"/>
              </a:spcBef>
              <a:buClrTx/>
              <a:buSzTx/>
              <a:buNone/>
              <a:defRPr sz="2400">
                <a:solidFill>
                  <a:srgbClr val="FFFFFF"/>
                </a:solidFill>
                <a:latin typeface="Graphik-Medium"/>
                <a:ea typeface="Graphik-Medium"/>
                <a:cs typeface="Graphik-Medium"/>
                <a:sym typeface="Graphik Medium"/>
              </a:defRPr>
            </a:lvl2pPr>
            <a:lvl3pPr marL="0" indent="0" algn="ctr" defTabSz="309563">
              <a:spcBef>
                <a:spcPts val="0"/>
              </a:spcBef>
              <a:buClrTx/>
              <a:buSzTx/>
              <a:buNone/>
              <a:defRPr sz="2400">
                <a:solidFill>
                  <a:srgbClr val="FFFFFF"/>
                </a:solidFill>
                <a:latin typeface="Graphik-Medium"/>
                <a:ea typeface="Graphik-Medium"/>
                <a:cs typeface="Graphik-Medium"/>
                <a:sym typeface="Graphik Medium"/>
              </a:defRPr>
            </a:lvl3pPr>
            <a:lvl4pPr marL="0" indent="0" algn="ctr" defTabSz="309563">
              <a:spcBef>
                <a:spcPts val="0"/>
              </a:spcBef>
              <a:buClrTx/>
              <a:buSzTx/>
              <a:buNone/>
              <a:defRPr sz="2400">
                <a:solidFill>
                  <a:srgbClr val="FFFFFF"/>
                </a:solidFill>
                <a:latin typeface="Graphik-Medium"/>
                <a:ea typeface="Graphik-Medium"/>
                <a:cs typeface="Graphik-Medium"/>
                <a:sym typeface="Graphik Medium"/>
              </a:defRPr>
            </a:lvl4pPr>
            <a:lvl5pPr marL="0" indent="0" algn="ctr" defTabSz="309563">
              <a:spcBef>
                <a:spcPts val="0"/>
              </a:spcBef>
              <a:buClrTx/>
              <a:buSzTx/>
              <a:buNone/>
              <a:defRPr sz="2400">
                <a:solidFill>
                  <a:srgbClr val="FFFFFF"/>
                </a:solidFill>
                <a:latin typeface="Graphik-Medium"/>
                <a:ea typeface="Graphik-Medium"/>
                <a:cs typeface="Graphik-Medium"/>
                <a:sym typeface="Graphik Medium"/>
              </a:defRPr>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76344349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Two jellyfish against a blue background"/>
          <p:cNvSpPr>
            <a:spLocks noGrp="1"/>
          </p:cNvSpPr>
          <p:nvPr>
            <p:ph type="pic" idx="21"/>
          </p:nvPr>
        </p:nvSpPr>
        <p:spPr>
          <a:xfrm>
            <a:off x="2986088" y="-12700"/>
            <a:ext cx="7743825" cy="68834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476250" y="1942554"/>
            <a:ext cx="3619500" cy="1600102"/>
          </a:xfrm>
          <a:prstGeom prst="rect">
            <a:avLst/>
          </a:prstGeom>
        </p:spPr>
        <p:txBody>
          <a:bodyPr/>
          <a:lstStyle>
            <a:lvl1pPr>
              <a:defRPr>
                <a:gradFill flip="none" rotWithShape="1">
                  <a:gsLst>
                    <a:gs pos="0">
                      <a:srgbClr val="FF00D8"/>
                    </a:gs>
                    <a:gs pos="100000">
                      <a:srgbClr val="FF542E"/>
                    </a:gs>
                  </a:gsLst>
                  <a:lin ang="3960000" scaled="0"/>
                </a:gradFill>
              </a:defRPr>
            </a:lvl1pPr>
          </a:lstStyle>
          <a:p>
            <a:r>
              <a:t>Slide Title</a:t>
            </a:r>
          </a:p>
        </p:txBody>
      </p:sp>
      <p:sp>
        <p:nvSpPr>
          <p:cNvPr id="34" name="Body Level One…"/>
          <p:cNvSpPr txBox="1">
            <a:spLocks noGrp="1"/>
          </p:cNvSpPr>
          <p:nvPr>
            <p:ph type="body" sz="quarter" idx="1" hasCustomPrompt="1"/>
          </p:nvPr>
        </p:nvSpPr>
        <p:spPr>
          <a:xfrm>
            <a:off x="476250" y="3422650"/>
            <a:ext cx="3619500" cy="2832100"/>
          </a:xfrm>
          <a:prstGeom prst="rect">
            <a:avLst/>
          </a:prstGeom>
        </p:spPr>
        <p:txBody>
          <a:bodyPr/>
          <a:lstStyle>
            <a:lvl1pPr marL="0" indent="0" algn="ctr" defTabSz="309563">
              <a:spcBef>
                <a:spcPts val="0"/>
              </a:spcBef>
              <a:buClrTx/>
              <a:buSzTx/>
              <a:buNone/>
              <a:defRPr sz="2025">
                <a:latin typeface="Graphik-Medium"/>
                <a:ea typeface="Graphik-Medium"/>
                <a:cs typeface="Graphik-Medium"/>
                <a:sym typeface="Graphik Medium"/>
              </a:defRPr>
            </a:lvl1pPr>
            <a:lvl2pPr marL="0" indent="171450" algn="ctr" defTabSz="309563">
              <a:spcBef>
                <a:spcPts val="0"/>
              </a:spcBef>
              <a:buClrTx/>
              <a:buSzTx/>
              <a:buNone/>
              <a:defRPr sz="2025">
                <a:latin typeface="Graphik-Medium"/>
                <a:ea typeface="Graphik-Medium"/>
                <a:cs typeface="Graphik-Medium"/>
                <a:sym typeface="Graphik Medium"/>
              </a:defRPr>
            </a:lvl2pPr>
            <a:lvl3pPr marL="0" indent="342900" algn="ctr" defTabSz="309563">
              <a:spcBef>
                <a:spcPts val="0"/>
              </a:spcBef>
              <a:buClrTx/>
              <a:buSzTx/>
              <a:buNone/>
              <a:defRPr sz="2025">
                <a:latin typeface="Graphik-Medium"/>
                <a:ea typeface="Graphik-Medium"/>
                <a:cs typeface="Graphik-Medium"/>
                <a:sym typeface="Graphik Medium"/>
              </a:defRPr>
            </a:lvl3pPr>
            <a:lvl4pPr marL="0" indent="514350" algn="ctr" defTabSz="309563">
              <a:spcBef>
                <a:spcPts val="0"/>
              </a:spcBef>
              <a:buClrTx/>
              <a:buSzTx/>
              <a:buNone/>
              <a:defRPr sz="2025">
                <a:latin typeface="Graphik-Medium"/>
                <a:ea typeface="Graphik-Medium"/>
                <a:cs typeface="Graphik-Medium"/>
                <a:sym typeface="Graphik Medium"/>
              </a:defRPr>
            </a:lvl4pPr>
            <a:lvl5pPr marL="0" indent="685800" algn="ctr" defTabSz="309563">
              <a:spcBef>
                <a:spcPts val="0"/>
              </a:spcBef>
              <a:buClrTx/>
              <a:buSzTx/>
              <a:buNone/>
              <a:defRPr sz="2025">
                <a:latin typeface="Graphik-Medium"/>
                <a:ea typeface="Graphik-Medium"/>
                <a:cs typeface="Graphik-Medium"/>
                <a:sym typeface="Graphik Medium"/>
              </a:defRPr>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3566555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476250" y="1066800"/>
            <a:ext cx="8191500" cy="508000"/>
          </a:xfrm>
          <a:prstGeom prst="rect">
            <a:avLst/>
          </a:prstGeom>
        </p:spPr>
        <p:txBody>
          <a:bodyPr/>
          <a:lstStyle>
            <a:lvl1pPr marL="0" indent="0" algn="ctr" defTabSz="309563">
              <a:spcBef>
                <a:spcPts val="0"/>
              </a:spcBef>
              <a:buClrTx/>
              <a:buSzTx/>
              <a:buNone/>
              <a:defRPr sz="2025">
                <a:latin typeface="Graphik-Medium"/>
                <a:ea typeface="Graphik-Medium"/>
                <a:cs typeface="Graphik-Medium"/>
                <a:sym typeface="Graphik Medium"/>
              </a:defRPr>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8219694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xfrm>
            <a:off x="476250" y="2134658"/>
            <a:ext cx="8191500" cy="4216401"/>
          </a:xfrm>
          <a:prstGeom prst="rect">
            <a:avLst/>
          </a:prstGeom>
        </p:spPr>
        <p:txBody>
          <a:bodyPr numCol="2" spcCol="109220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02659536"/>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Two jellyfish against a pink background"/>
          <p:cNvSpPr>
            <a:spLocks noGrp="1"/>
          </p:cNvSpPr>
          <p:nvPr>
            <p:ph type="pic" idx="21"/>
          </p:nvPr>
        </p:nvSpPr>
        <p:spPr>
          <a:xfrm>
            <a:off x="3819525" y="0"/>
            <a:ext cx="6810375" cy="6858000"/>
          </a:xfrm>
          <a:prstGeom prst="rect">
            <a:avLst/>
          </a:prstGeom>
        </p:spPr>
        <p:txBody>
          <a:bodyPr lIns="91439" tIns="45719" rIns="91439" bIns="45719">
            <a:noAutofit/>
          </a:bodyPr>
          <a:lstStyle/>
          <a:p>
            <a:endParaRPr/>
          </a:p>
        </p:txBody>
      </p:sp>
      <p:sp>
        <p:nvSpPr>
          <p:cNvPr id="61" name="Slide Title"/>
          <p:cNvSpPr txBox="1">
            <a:spLocks noGrp="1"/>
          </p:cNvSpPr>
          <p:nvPr>
            <p:ph type="title" hasCustomPrompt="1"/>
          </p:nvPr>
        </p:nvSpPr>
        <p:spPr>
          <a:xfrm>
            <a:off x="476250" y="419100"/>
            <a:ext cx="3619500" cy="774700"/>
          </a:xfrm>
          <a:prstGeom prst="rect">
            <a:avLst/>
          </a:prstGeom>
        </p:spPr>
        <p:txBody>
          <a:bodyPr/>
          <a:lstStyle>
            <a:lvl1pPr>
              <a:defRPr>
                <a:gradFill flip="none" rotWithShape="1">
                  <a:gsLst>
                    <a:gs pos="0">
                      <a:srgbClr val="5E03FF"/>
                    </a:gs>
                    <a:gs pos="100000">
                      <a:srgbClr val="FF00F7"/>
                    </a:gs>
                  </a:gsLst>
                  <a:lin ang="3960000" scaled="0"/>
                </a:gradFill>
              </a:defRPr>
            </a:lvl1pPr>
          </a:lstStyle>
          <a:p>
            <a:r>
              <a:t>Slide Title</a:t>
            </a:r>
          </a:p>
        </p:txBody>
      </p:sp>
      <p:sp>
        <p:nvSpPr>
          <p:cNvPr id="62" name="Body Level One…"/>
          <p:cNvSpPr txBox="1">
            <a:spLocks noGrp="1"/>
          </p:cNvSpPr>
          <p:nvPr>
            <p:ph type="body" sz="half" idx="1" hasCustomPrompt="1"/>
          </p:nvPr>
        </p:nvSpPr>
        <p:spPr>
          <a:xfrm>
            <a:off x="476250" y="2133600"/>
            <a:ext cx="3619500" cy="4216400"/>
          </a:xfrm>
          <a:prstGeom prst="rect">
            <a:avLst/>
          </a:prstGeom>
        </p:spPr>
        <p:txBody>
          <a:bodyPr/>
          <a:lstStyle/>
          <a:p>
            <a:r>
              <a:t>Slide bullet text</a:t>
            </a:r>
          </a:p>
          <a:p>
            <a:pPr lvl="1"/>
            <a:endParaRPr/>
          </a:p>
          <a:p>
            <a:pPr lvl="2"/>
            <a:endParaRPr/>
          </a:p>
          <a:p>
            <a:pPr lvl="3"/>
            <a:endParaRPr/>
          </a:p>
          <a:p>
            <a:pPr lvl="4"/>
            <a:endParaRPr/>
          </a:p>
        </p:txBody>
      </p:sp>
      <p:sp>
        <p:nvSpPr>
          <p:cNvPr id="63" name="Slide Subtitle"/>
          <p:cNvSpPr txBox="1">
            <a:spLocks noGrp="1"/>
          </p:cNvSpPr>
          <p:nvPr>
            <p:ph type="body" sz="quarter" idx="22" hasCustomPrompt="1"/>
          </p:nvPr>
        </p:nvSpPr>
        <p:spPr>
          <a:xfrm>
            <a:off x="476250" y="1066800"/>
            <a:ext cx="3619500" cy="508000"/>
          </a:xfrm>
          <a:prstGeom prst="rect">
            <a:avLst/>
          </a:prstGeom>
        </p:spPr>
        <p:txBody>
          <a:bodyPr/>
          <a:lstStyle>
            <a:lvl1pPr marL="0" indent="0" algn="ctr" defTabSz="309563">
              <a:spcBef>
                <a:spcPts val="0"/>
              </a:spcBef>
              <a:buClrTx/>
              <a:buSzTx/>
              <a:buNone/>
              <a:defRPr sz="2025">
                <a:latin typeface="Graphik-Medium"/>
                <a:ea typeface="Graphik-Medium"/>
                <a:cs typeface="Graphik-Medium"/>
                <a:sym typeface="Graphik Medium"/>
              </a:defRPr>
            </a:lvl1pPr>
          </a:lstStyle>
          <a:p>
            <a:r>
              <a:t>Slide Subtitle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09903757"/>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Bullets &amp; Live Video Small">
    <p:spTree>
      <p:nvGrpSpPr>
        <p:cNvPr id="1" name=""/>
        <p:cNvGrpSpPr/>
        <p:nvPr/>
      </p:nvGrpSpPr>
      <p:grpSpPr>
        <a:xfrm>
          <a:off x="0" y="0"/>
          <a:ext cx="0" cy="0"/>
          <a:chOff x="0" y="0"/>
          <a:chExt cx="0" cy="0"/>
        </a:xfrm>
      </p:grpSpPr>
      <p:sp>
        <p:nvSpPr>
          <p:cNvPr id="71" name="Slide Title"/>
          <p:cNvSpPr txBox="1">
            <a:spLocks noGrp="1"/>
          </p:cNvSpPr>
          <p:nvPr>
            <p:ph type="title" hasCustomPrompt="1"/>
          </p:nvPr>
        </p:nvSpPr>
        <p:spPr>
          <a:xfrm>
            <a:off x="476250" y="419100"/>
            <a:ext cx="3619500" cy="774700"/>
          </a:xfrm>
          <a:prstGeom prst="rect">
            <a:avLst/>
          </a:prstGeom>
        </p:spPr>
        <p:txBody>
          <a:bodyPr/>
          <a:lstStyle>
            <a:lvl1pPr>
              <a:defRPr>
                <a:gradFill flip="none" rotWithShape="1">
                  <a:gsLst>
                    <a:gs pos="0">
                      <a:srgbClr val="5E03FF"/>
                    </a:gs>
                    <a:gs pos="100000">
                      <a:srgbClr val="FF00F7"/>
                    </a:gs>
                  </a:gsLst>
                  <a:lin ang="3960000" scaled="0"/>
                </a:gradFill>
              </a:defRPr>
            </a:lvl1pPr>
          </a:lstStyle>
          <a:p>
            <a:r>
              <a:t>Slide Title</a:t>
            </a:r>
          </a:p>
        </p:txBody>
      </p:sp>
      <p:sp>
        <p:nvSpPr>
          <p:cNvPr id="72" name="Body Level One…"/>
          <p:cNvSpPr txBox="1">
            <a:spLocks noGrp="1"/>
          </p:cNvSpPr>
          <p:nvPr>
            <p:ph type="body" sz="half" idx="1" hasCustomPrompt="1"/>
          </p:nvPr>
        </p:nvSpPr>
        <p:spPr>
          <a:xfrm>
            <a:off x="476250" y="2133600"/>
            <a:ext cx="3619500" cy="4216400"/>
          </a:xfrm>
          <a:prstGeom prst="rect">
            <a:avLst/>
          </a:prstGeom>
        </p:spPr>
        <p:txBody>
          <a:bodyPr/>
          <a:lstStyle/>
          <a:p>
            <a:r>
              <a:t>Slide bullet text</a:t>
            </a:r>
          </a:p>
          <a:p>
            <a:pPr lvl="1"/>
            <a:endParaRPr/>
          </a:p>
          <a:p>
            <a:pPr lvl="2"/>
            <a:endParaRPr/>
          </a:p>
          <a:p>
            <a:pPr lvl="3"/>
            <a:endParaRPr/>
          </a:p>
          <a:p>
            <a:pPr lvl="4"/>
            <a:endParaRPr/>
          </a:p>
        </p:txBody>
      </p:sp>
      <p:sp>
        <p:nvSpPr>
          <p:cNvPr id="73" name="Slide Subtitle"/>
          <p:cNvSpPr txBox="1">
            <a:spLocks noGrp="1"/>
          </p:cNvSpPr>
          <p:nvPr>
            <p:ph type="body" sz="quarter" idx="21" hasCustomPrompt="1"/>
          </p:nvPr>
        </p:nvSpPr>
        <p:spPr>
          <a:xfrm>
            <a:off x="476250" y="1066800"/>
            <a:ext cx="3619500" cy="508000"/>
          </a:xfrm>
          <a:prstGeom prst="rect">
            <a:avLst/>
          </a:prstGeom>
        </p:spPr>
        <p:txBody>
          <a:bodyPr/>
          <a:lstStyle>
            <a:lvl1pPr marL="0" indent="0" algn="ctr" defTabSz="309563">
              <a:spcBef>
                <a:spcPts val="0"/>
              </a:spcBef>
              <a:buClrTx/>
              <a:buSzTx/>
              <a:buNone/>
              <a:defRPr sz="2025">
                <a:latin typeface="Graphik-Medium"/>
                <a:ea typeface="Graphik-Medium"/>
                <a:cs typeface="Graphik-Medium"/>
                <a:sym typeface="Graphik Medium"/>
              </a:defRPr>
            </a:lvl1pPr>
          </a:lstStyle>
          <a:p>
            <a:r>
              <a:t>Slide Subtitle</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6785960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Bullets &amp; Live Video Large">
    <p:spTree>
      <p:nvGrpSpPr>
        <p:cNvPr id="1" name=""/>
        <p:cNvGrpSpPr/>
        <p:nvPr/>
      </p:nvGrpSpPr>
      <p:grpSpPr>
        <a:xfrm>
          <a:off x="0" y="0"/>
          <a:ext cx="0" cy="0"/>
          <a:chOff x="0" y="0"/>
          <a:chExt cx="0" cy="0"/>
        </a:xfrm>
      </p:grpSpPr>
      <p:sp>
        <p:nvSpPr>
          <p:cNvPr id="81" name="Slide Title"/>
          <p:cNvSpPr txBox="1">
            <a:spLocks noGrp="1"/>
          </p:cNvSpPr>
          <p:nvPr>
            <p:ph type="title" hasCustomPrompt="1"/>
          </p:nvPr>
        </p:nvSpPr>
        <p:spPr>
          <a:xfrm>
            <a:off x="476250" y="419100"/>
            <a:ext cx="3619500" cy="774700"/>
          </a:xfrm>
          <a:prstGeom prst="rect">
            <a:avLst/>
          </a:prstGeom>
        </p:spPr>
        <p:txBody>
          <a:bodyPr/>
          <a:lstStyle>
            <a:lvl1pPr>
              <a:defRPr>
                <a:gradFill flip="none" rotWithShape="1">
                  <a:gsLst>
                    <a:gs pos="0">
                      <a:srgbClr val="5E03FF"/>
                    </a:gs>
                    <a:gs pos="100000">
                      <a:srgbClr val="FF00F7"/>
                    </a:gs>
                  </a:gsLst>
                  <a:lin ang="3960000" scaled="0"/>
                </a:gradFill>
              </a:defRPr>
            </a:lvl1pPr>
          </a:lstStyle>
          <a:p>
            <a:r>
              <a:t>Slide Title</a:t>
            </a:r>
          </a:p>
        </p:txBody>
      </p:sp>
      <p:sp>
        <p:nvSpPr>
          <p:cNvPr id="82" name="Body Level One…"/>
          <p:cNvSpPr txBox="1">
            <a:spLocks noGrp="1"/>
          </p:cNvSpPr>
          <p:nvPr>
            <p:ph type="body" sz="half" idx="1" hasCustomPrompt="1"/>
          </p:nvPr>
        </p:nvSpPr>
        <p:spPr>
          <a:xfrm>
            <a:off x="476250" y="2133600"/>
            <a:ext cx="3619500" cy="4216400"/>
          </a:xfrm>
          <a:prstGeom prst="rect">
            <a:avLst/>
          </a:prstGeom>
        </p:spPr>
        <p:txBody>
          <a:bodyPr/>
          <a:lstStyle/>
          <a:p>
            <a:r>
              <a:t>Slide bullet text</a:t>
            </a:r>
          </a:p>
          <a:p>
            <a:pPr lvl="1"/>
            <a:endParaRPr/>
          </a:p>
          <a:p>
            <a:pPr lvl="2"/>
            <a:endParaRPr/>
          </a:p>
          <a:p>
            <a:pPr lvl="3"/>
            <a:endParaRPr/>
          </a:p>
          <a:p>
            <a:pPr lvl="4"/>
            <a:endParaRPr/>
          </a:p>
        </p:txBody>
      </p:sp>
      <p:sp>
        <p:nvSpPr>
          <p:cNvPr id="83" name="Slide Subtitle"/>
          <p:cNvSpPr txBox="1">
            <a:spLocks noGrp="1"/>
          </p:cNvSpPr>
          <p:nvPr>
            <p:ph type="body" sz="quarter" idx="21" hasCustomPrompt="1"/>
          </p:nvPr>
        </p:nvSpPr>
        <p:spPr>
          <a:xfrm>
            <a:off x="476250" y="1066800"/>
            <a:ext cx="3619500" cy="508000"/>
          </a:xfrm>
          <a:prstGeom prst="rect">
            <a:avLst/>
          </a:prstGeom>
        </p:spPr>
        <p:txBody>
          <a:bodyPr/>
          <a:lstStyle>
            <a:lvl1pPr marL="0" indent="0" algn="ctr" defTabSz="309563">
              <a:spcBef>
                <a:spcPts val="0"/>
              </a:spcBef>
              <a:buClrTx/>
              <a:buSzTx/>
              <a:buNone/>
              <a:defRPr sz="2025">
                <a:latin typeface="Graphik-Medium"/>
                <a:ea typeface="Graphik-Medium"/>
                <a:cs typeface="Graphik-Medium"/>
                <a:sym typeface="Graphik Medium"/>
              </a:defRPr>
            </a:lvl1pPr>
          </a:lstStyle>
          <a:p>
            <a:r>
              <a:t>Slide Subtitle</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7274440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01F2D-08DC-2EA7-0180-154C0F702C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AF8BC4-5C1A-A830-C998-7E6F27183E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477B58-950F-3D1D-7DD3-F8693C466B28}"/>
              </a:ext>
            </a:extLst>
          </p:cNvPr>
          <p:cNvSpPr>
            <a:spLocks noGrp="1"/>
          </p:cNvSpPr>
          <p:nvPr>
            <p:ph type="dt" sz="half" idx="10"/>
          </p:nvPr>
        </p:nvSpPr>
        <p:spPr/>
        <p:txBody>
          <a:bodyPr/>
          <a:lstStyle/>
          <a:p>
            <a:fld id="{E2952EEB-F390-4D24-B1B3-80F57DADDDD0}" type="datetime1">
              <a:rPr lang="en-US" smtClean="0"/>
              <a:t>1/24/2024</a:t>
            </a:fld>
            <a:endParaRPr lang="en-US"/>
          </a:p>
        </p:txBody>
      </p:sp>
      <p:sp>
        <p:nvSpPr>
          <p:cNvPr id="5" name="Footer Placeholder 4">
            <a:extLst>
              <a:ext uri="{FF2B5EF4-FFF2-40B4-BE49-F238E27FC236}">
                <a16:creationId xmlns:a16="http://schemas.microsoft.com/office/drawing/2014/main" id="{AAFCDFF2-BB05-4834-22A8-30A1509A4A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CFBA14-73DB-84B4-97B5-2C813CAB217D}"/>
              </a:ext>
            </a:extLst>
          </p:cNvPr>
          <p:cNvSpPr>
            <a:spLocks noGrp="1"/>
          </p:cNvSpPr>
          <p:nvPr>
            <p:ph type="sldNum" sz="quarter" idx="12"/>
          </p:nvPr>
        </p:nvSpPr>
        <p:spPr/>
        <p:txBody>
          <a:bodyPr/>
          <a:lstStyle/>
          <a:p>
            <a:fld id="{5A7DBBCE-B637-4BED-9891-2CD104F8AED8}" type="slidenum">
              <a:rPr lang="en-US" smtClean="0"/>
              <a:t>‹#›</a:t>
            </a:fld>
            <a:endParaRPr lang="en-US"/>
          </a:p>
        </p:txBody>
      </p:sp>
    </p:spTree>
    <p:extLst>
      <p:ext uri="{BB962C8B-B14F-4D97-AF65-F5344CB8AC3E}">
        <p14:creationId xmlns:p14="http://schemas.microsoft.com/office/powerpoint/2010/main" val="5187465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91" name="Section Title"/>
          <p:cNvSpPr txBox="1">
            <a:spLocks noGrp="1"/>
          </p:cNvSpPr>
          <p:nvPr>
            <p:ph type="title" hasCustomPrompt="1"/>
          </p:nvPr>
        </p:nvSpPr>
        <p:spPr>
          <a:xfrm>
            <a:off x="476250" y="1644650"/>
            <a:ext cx="8191500" cy="1936750"/>
          </a:xfrm>
          <a:prstGeom prst="rect">
            <a:avLst/>
          </a:prstGeom>
        </p:spPr>
        <p:txBody>
          <a:bodyPr/>
          <a:lstStyle>
            <a:lvl1pPr>
              <a:lnSpc>
                <a:spcPct val="90000"/>
              </a:lnSpc>
              <a:defRPr sz="4350" spc="-131">
                <a:gradFill flip="none" rotWithShape="1">
                  <a:gsLst>
                    <a:gs pos="0">
                      <a:srgbClr val="FF00D8"/>
                    </a:gs>
                    <a:gs pos="100000">
                      <a:srgbClr val="FF542E"/>
                    </a:gs>
                  </a:gsLst>
                  <a:lin ang="3960000" scaled="0"/>
                </a:gradFill>
              </a:defRPr>
            </a:lvl1pPr>
          </a:lstStyle>
          <a:p>
            <a:r>
              <a:t>Section Title</a:t>
            </a:r>
          </a:p>
        </p:txBody>
      </p:sp>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5870708"/>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108" name="Agenda Title"/>
          <p:cNvSpPr txBox="1">
            <a:spLocks noGrp="1"/>
          </p:cNvSpPr>
          <p:nvPr>
            <p:ph type="title" hasCustomPrompt="1"/>
          </p:nvPr>
        </p:nvSpPr>
        <p:spPr>
          <a:xfrm>
            <a:off x="476250" y="406400"/>
            <a:ext cx="8191500" cy="781050"/>
          </a:xfrm>
          <a:prstGeom prst="rect">
            <a:avLst/>
          </a:prstGeom>
        </p:spPr>
        <p:txBody>
          <a:bodyPr/>
          <a:lstStyle/>
          <a:p>
            <a:r>
              <a:t>Agenda Title</a:t>
            </a:r>
          </a:p>
        </p:txBody>
      </p:sp>
      <p:sp>
        <p:nvSpPr>
          <p:cNvPr id="109" name="Agenda Subtitle"/>
          <p:cNvSpPr txBox="1">
            <a:spLocks noGrp="1"/>
          </p:cNvSpPr>
          <p:nvPr>
            <p:ph type="body" sz="quarter" idx="21" hasCustomPrompt="1"/>
          </p:nvPr>
        </p:nvSpPr>
        <p:spPr>
          <a:xfrm>
            <a:off x="476250" y="1066800"/>
            <a:ext cx="8191500" cy="508000"/>
          </a:xfrm>
          <a:prstGeom prst="rect">
            <a:avLst/>
          </a:prstGeom>
        </p:spPr>
        <p:txBody>
          <a:bodyPr/>
          <a:lstStyle>
            <a:lvl1pPr marL="0" indent="0" algn="ctr" defTabSz="309563">
              <a:spcBef>
                <a:spcPts val="0"/>
              </a:spcBef>
              <a:buClrTx/>
              <a:buSzTx/>
              <a:buNone/>
              <a:defRPr sz="2025">
                <a:latin typeface="Graphik-Medium"/>
                <a:ea typeface="Graphik-Medium"/>
                <a:cs typeface="Graphik-Medium"/>
                <a:sym typeface="Graphik Medium"/>
              </a:defRPr>
            </a:lvl1pPr>
          </a:lstStyle>
          <a:p>
            <a:r>
              <a:t>Agenda Subtitle</a:t>
            </a:r>
          </a:p>
        </p:txBody>
      </p:sp>
      <p:sp>
        <p:nvSpPr>
          <p:cNvPr id="110" name="Body Level One…"/>
          <p:cNvSpPr txBox="1">
            <a:spLocks noGrp="1"/>
          </p:cNvSpPr>
          <p:nvPr>
            <p:ph type="body" idx="1" hasCustomPrompt="1"/>
          </p:nvPr>
        </p:nvSpPr>
        <p:spPr>
          <a:prstGeom prst="rect">
            <a:avLst/>
          </a:prstGeom>
        </p:spPr>
        <p:txBody>
          <a:bodyPr/>
          <a:lstStyle>
            <a:lvl1pPr marL="0" indent="0" defTabSz="309563">
              <a:buClrTx/>
              <a:buSzTx/>
              <a:buNone/>
              <a:defRPr sz="2063" spc="-21"/>
            </a:lvl1pPr>
            <a:lvl2pPr marL="0" indent="171450" defTabSz="309563">
              <a:buClrTx/>
              <a:buSzTx/>
              <a:buNone/>
              <a:defRPr sz="2063" spc="-21"/>
            </a:lvl2pPr>
            <a:lvl3pPr marL="0" indent="342900" defTabSz="309563">
              <a:buClrTx/>
              <a:buSzTx/>
              <a:buNone/>
              <a:defRPr sz="2063" spc="-21"/>
            </a:lvl3pPr>
            <a:lvl4pPr marL="0" indent="514350" defTabSz="309563">
              <a:buClrTx/>
              <a:buSzTx/>
              <a:buNone/>
              <a:defRPr sz="2063" spc="-21"/>
            </a:lvl4pPr>
            <a:lvl5pPr marL="0" indent="685800" defTabSz="309563">
              <a:buClrTx/>
              <a:buSzTx/>
              <a:buNone/>
              <a:defRPr sz="2063" spc="-21"/>
            </a:lvl5pPr>
          </a:lstStyle>
          <a:p>
            <a:r>
              <a:t>Agenda Topics</a:t>
            </a:r>
          </a:p>
          <a:p>
            <a:pPr lvl="1"/>
            <a:endParaRPr/>
          </a:p>
          <a:p>
            <a:pPr lvl="2"/>
            <a:endParaRPr/>
          </a:p>
          <a:p>
            <a:pPr lvl="3"/>
            <a:endParaRPr/>
          </a:p>
          <a:p>
            <a:pPr lvl="4"/>
            <a:endParaRPr/>
          </a:p>
        </p:txBody>
      </p:sp>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28635553"/>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118" name="Body Level One…"/>
          <p:cNvSpPr txBox="1">
            <a:spLocks noGrp="1"/>
          </p:cNvSpPr>
          <p:nvPr>
            <p:ph type="body" sz="half" idx="1" hasCustomPrompt="1"/>
          </p:nvPr>
        </p:nvSpPr>
        <p:spPr>
          <a:xfrm>
            <a:off x="476250" y="2463800"/>
            <a:ext cx="8191500" cy="1951435"/>
          </a:xfrm>
          <a:prstGeom prst="rect">
            <a:avLst/>
          </a:prstGeom>
        </p:spPr>
        <p:txBody>
          <a:bodyPr anchor="ctr"/>
          <a:lstStyle>
            <a:lvl1pPr marL="0" indent="0" algn="ctr">
              <a:spcBef>
                <a:spcPts val="0"/>
              </a:spcBef>
              <a:buClrTx/>
              <a:buSzTx/>
              <a:buNone/>
              <a:defRPr sz="3150" spc="-95">
                <a:gradFill flip="none" rotWithShape="1">
                  <a:gsLst>
                    <a:gs pos="0">
                      <a:srgbClr val="1E98FD"/>
                    </a:gs>
                    <a:gs pos="100000">
                      <a:srgbClr val="FF00F7"/>
                    </a:gs>
                  </a:gsLst>
                  <a:lin ang="3960000" scaled="0"/>
                </a:gradFill>
                <a:latin typeface="Graphik-Medium"/>
                <a:ea typeface="Graphik-Medium"/>
                <a:cs typeface="Graphik-Medium"/>
                <a:sym typeface="Graphik Medium"/>
              </a:defRPr>
            </a:lvl1pPr>
            <a:lvl2pPr marL="0" indent="171450" algn="ctr">
              <a:spcBef>
                <a:spcPts val="0"/>
              </a:spcBef>
              <a:buClrTx/>
              <a:buSzTx/>
              <a:buNone/>
              <a:defRPr sz="3150" spc="-95">
                <a:gradFill flip="none" rotWithShape="1">
                  <a:gsLst>
                    <a:gs pos="0">
                      <a:srgbClr val="1E98FD"/>
                    </a:gs>
                    <a:gs pos="100000">
                      <a:srgbClr val="FF00F7"/>
                    </a:gs>
                  </a:gsLst>
                  <a:lin ang="3960000" scaled="0"/>
                </a:gradFill>
                <a:latin typeface="Graphik-Medium"/>
                <a:ea typeface="Graphik-Medium"/>
                <a:cs typeface="Graphik-Medium"/>
                <a:sym typeface="Graphik Medium"/>
              </a:defRPr>
            </a:lvl2pPr>
            <a:lvl3pPr marL="0" indent="342900" algn="ctr">
              <a:spcBef>
                <a:spcPts val="0"/>
              </a:spcBef>
              <a:buClrTx/>
              <a:buSzTx/>
              <a:buNone/>
              <a:defRPr sz="3150" spc="-95">
                <a:gradFill flip="none" rotWithShape="1">
                  <a:gsLst>
                    <a:gs pos="0">
                      <a:srgbClr val="1E98FD"/>
                    </a:gs>
                    <a:gs pos="100000">
                      <a:srgbClr val="FF00F7"/>
                    </a:gs>
                  </a:gsLst>
                  <a:lin ang="3960000" scaled="0"/>
                </a:gradFill>
                <a:latin typeface="Graphik-Medium"/>
                <a:ea typeface="Graphik-Medium"/>
                <a:cs typeface="Graphik-Medium"/>
                <a:sym typeface="Graphik Medium"/>
              </a:defRPr>
            </a:lvl3pPr>
            <a:lvl4pPr marL="0" indent="514350" algn="ctr">
              <a:spcBef>
                <a:spcPts val="0"/>
              </a:spcBef>
              <a:buClrTx/>
              <a:buSzTx/>
              <a:buNone/>
              <a:defRPr sz="3150" spc="-95">
                <a:gradFill flip="none" rotWithShape="1">
                  <a:gsLst>
                    <a:gs pos="0">
                      <a:srgbClr val="1E98FD"/>
                    </a:gs>
                    <a:gs pos="100000">
                      <a:srgbClr val="FF00F7"/>
                    </a:gs>
                  </a:gsLst>
                  <a:lin ang="3960000" scaled="0"/>
                </a:gradFill>
                <a:latin typeface="Graphik-Medium"/>
                <a:ea typeface="Graphik-Medium"/>
                <a:cs typeface="Graphik-Medium"/>
                <a:sym typeface="Graphik Medium"/>
              </a:defRPr>
            </a:lvl4pPr>
            <a:lvl5pPr marL="0" indent="685800" algn="ctr">
              <a:spcBef>
                <a:spcPts val="0"/>
              </a:spcBef>
              <a:buClrTx/>
              <a:buSzTx/>
              <a:buNone/>
              <a:defRPr sz="3150" spc="-95">
                <a:gradFill flip="none" rotWithShape="1">
                  <a:gsLst>
                    <a:gs pos="0">
                      <a:srgbClr val="1E98FD"/>
                    </a:gs>
                    <a:gs pos="100000">
                      <a:srgbClr val="FF00F7"/>
                    </a:gs>
                  </a:gsLst>
                  <a:lin ang="3960000" scaled="0"/>
                </a:gradFill>
                <a:latin typeface="Graphik-Medium"/>
                <a:ea typeface="Graphik-Medium"/>
                <a:cs typeface="Graphik-Medium"/>
                <a:sym typeface="Graphik Medium"/>
              </a:defRPr>
            </a:lvl5pPr>
          </a:lstStyle>
          <a:p>
            <a:r>
              <a:t>Statement</a:t>
            </a:r>
          </a:p>
          <a:p>
            <a:pPr lvl="1"/>
            <a:endParaRPr/>
          </a:p>
          <a:p>
            <a:pPr lvl="2"/>
            <a:endParaRPr/>
          </a:p>
          <a:p>
            <a:pPr lvl="3"/>
            <a:endParaRPr/>
          </a:p>
          <a:p>
            <a:pPr lvl="4"/>
            <a:endParaRPr/>
          </a:p>
        </p:txBody>
      </p:sp>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73379693"/>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26" name="Body Level One…"/>
          <p:cNvSpPr txBox="1">
            <a:spLocks noGrp="1"/>
          </p:cNvSpPr>
          <p:nvPr>
            <p:ph type="body" sz="half" idx="1" hasCustomPrompt="1"/>
          </p:nvPr>
        </p:nvSpPr>
        <p:spPr>
          <a:xfrm>
            <a:off x="476250" y="1953048"/>
            <a:ext cx="8191500" cy="2244302"/>
          </a:xfrm>
          <a:prstGeom prst="rect">
            <a:avLst/>
          </a:prstGeom>
        </p:spPr>
        <p:txBody>
          <a:bodyPr anchor="b"/>
          <a:lstStyle>
            <a:lvl1pPr marL="0" indent="0" algn="ctr" defTabSz="914377">
              <a:lnSpc>
                <a:spcPct val="80000"/>
              </a:lnSpc>
              <a:spcBef>
                <a:spcPts val="0"/>
              </a:spcBef>
              <a:buClrTx/>
              <a:buSzTx/>
              <a:buNone/>
              <a:defRPr sz="8400" spc="-168">
                <a:gradFill flip="none" rotWithShape="1">
                  <a:gsLst>
                    <a:gs pos="0">
                      <a:srgbClr val="1E98FD"/>
                    </a:gs>
                    <a:gs pos="100000">
                      <a:srgbClr val="FF00F7"/>
                    </a:gs>
                  </a:gsLst>
                  <a:lin ang="3960000" scaled="0"/>
                </a:gradFill>
                <a:latin typeface="+mn-lt"/>
                <a:ea typeface="+mn-ea"/>
                <a:cs typeface="+mn-cs"/>
                <a:sym typeface="Graphik Semibold"/>
              </a:defRPr>
            </a:lvl1pPr>
            <a:lvl2pPr marL="0" indent="171450" algn="ctr" defTabSz="914377">
              <a:lnSpc>
                <a:spcPct val="80000"/>
              </a:lnSpc>
              <a:spcBef>
                <a:spcPts val="0"/>
              </a:spcBef>
              <a:buClrTx/>
              <a:buSzTx/>
              <a:buNone/>
              <a:defRPr sz="8400" spc="-168">
                <a:gradFill flip="none" rotWithShape="1">
                  <a:gsLst>
                    <a:gs pos="0">
                      <a:srgbClr val="1E98FD"/>
                    </a:gs>
                    <a:gs pos="100000">
                      <a:srgbClr val="FF00F7"/>
                    </a:gs>
                  </a:gsLst>
                  <a:lin ang="3960000" scaled="0"/>
                </a:gradFill>
                <a:latin typeface="+mn-lt"/>
                <a:ea typeface="+mn-ea"/>
                <a:cs typeface="+mn-cs"/>
                <a:sym typeface="Graphik Semibold"/>
              </a:defRPr>
            </a:lvl2pPr>
            <a:lvl3pPr marL="0" indent="342900" algn="ctr" defTabSz="914377">
              <a:lnSpc>
                <a:spcPct val="80000"/>
              </a:lnSpc>
              <a:spcBef>
                <a:spcPts val="0"/>
              </a:spcBef>
              <a:buClrTx/>
              <a:buSzTx/>
              <a:buNone/>
              <a:defRPr sz="8400" spc="-168">
                <a:gradFill flip="none" rotWithShape="1">
                  <a:gsLst>
                    <a:gs pos="0">
                      <a:srgbClr val="1E98FD"/>
                    </a:gs>
                    <a:gs pos="100000">
                      <a:srgbClr val="FF00F7"/>
                    </a:gs>
                  </a:gsLst>
                  <a:lin ang="3960000" scaled="0"/>
                </a:gradFill>
                <a:latin typeface="+mn-lt"/>
                <a:ea typeface="+mn-ea"/>
                <a:cs typeface="+mn-cs"/>
                <a:sym typeface="Graphik Semibold"/>
              </a:defRPr>
            </a:lvl3pPr>
            <a:lvl4pPr marL="0" indent="514350" algn="ctr" defTabSz="914377">
              <a:lnSpc>
                <a:spcPct val="80000"/>
              </a:lnSpc>
              <a:spcBef>
                <a:spcPts val="0"/>
              </a:spcBef>
              <a:buClrTx/>
              <a:buSzTx/>
              <a:buNone/>
              <a:defRPr sz="8400" spc="-168">
                <a:gradFill flip="none" rotWithShape="1">
                  <a:gsLst>
                    <a:gs pos="0">
                      <a:srgbClr val="1E98FD"/>
                    </a:gs>
                    <a:gs pos="100000">
                      <a:srgbClr val="FF00F7"/>
                    </a:gs>
                  </a:gsLst>
                  <a:lin ang="3960000" scaled="0"/>
                </a:gradFill>
                <a:latin typeface="+mn-lt"/>
                <a:ea typeface="+mn-ea"/>
                <a:cs typeface="+mn-cs"/>
                <a:sym typeface="Graphik Semibold"/>
              </a:defRPr>
            </a:lvl4pPr>
            <a:lvl5pPr marL="0" indent="685800" algn="ctr" defTabSz="914377">
              <a:lnSpc>
                <a:spcPct val="80000"/>
              </a:lnSpc>
              <a:spcBef>
                <a:spcPts val="0"/>
              </a:spcBef>
              <a:buClrTx/>
              <a:buSzTx/>
              <a:buNone/>
              <a:defRPr sz="8400" spc="-168">
                <a:gradFill flip="none" rotWithShape="1">
                  <a:gsLst>
                    <a:gs pos="0">
                      <a:srgbClr val="1E98FD"/>
                    </a:gs>
                    <a:gs pos="100000">
                      <a:srgbClr val="FF00F7"/>
                    </a:gs>
                  </a:gsLst>
                  <a:lin ang="3960000" scaled="0"/>
                </a:gradFill>
                <a:latin typeface="+mn-lt"/>
                <a:ea typeface="+mn-ea"/>
                <a:cs typeface="+mn-cs"/>
                <a:sym typeface="Graphik Semibold"/>
              </a:defRPr>
            </a:lvl5pPr>
          </a:lstStyle>
          <a:p>
            <a:r>
              <a:t>100%</a:t>
            </a:r>
          </a:p>
          <a:p>
            <a:pPr lvl="1"/>
            <a:endParaRPr/>
          </a:p>
          <a:p>
            <a:pPr lvl="2"/>
            <a:endParaRPr/>
          </a:p>
          <a:p>
            <a:pPr lvl="3"/>
            <a:endParaRPr/>
          </a:p>
          <a:p>
            <a:pPr lvl="4"/>
            <a:endParaRPr/>
          </a:p>
        </p:txBody>
      </p:sp>
      <p:sp>
        <p:nvSpPr>
          <p:cNvPr id="127" name="Fact information"/>
          <p:cNvSpPr txBox="1">
            <a:spLocks noGrp="1"/>
          </p:cNvSpPr>
          <p:nvPr>
            <p:ph type="body" sz="quarter" idx="21" hasCustomPrompt="1"/>
          </p:nvPr>
        </p:nvSpPr>
        <p:spPr>
          <a:xfrm>
            <a:off x="476250" y="4260850"/>
            <a:ext cx="8191500" cy="508000"/>
          </a:xfrm>
          <a:prstGeom prst="rect">
            <a:avLst/>
          </a:prstGeom>
        </p:spPr>
        <p:txBody>
          <a:bodyPr/>
          <a:lstStyle>
            <a:lvl1pPr marL="0" indent="0" algn="ctr" defTabSz="309563">
              <a:spcBef>
                <a:spcPts val="0"/>
              </a:spcBef>
              <a:buClrTx/>
              <a:buSzTx/>
              <a:buNone/>
              <a:defRPr sz="1650">
                <a:latin typeface="Graphik-Medium"/>
                <a:ea typeface="Graphik-Medium"/>
                <a:cs typeface="Graphik-Medium"/>
                <a:sym typeface="Graphik Medium"/>
              </a:defRPr>
            </a:lvl1pPr>
          </a:lstStyle>
          <a:p>
            <a:r>
              <a:t>Fact information</a:t>
            </a: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50267019"/>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35" name="Attribution"/>
          <p:cNvSpPr txBox="1">
            <a:spLocks noGrp="1"/>
          </p:cNvSpPr>
          <p:nvPr>
            <p:ph type="body" sz="quarter" idx="21" hasCustomPrompt="1"/>
          </p:nvPr>
        </p:nvSpPr>
        <p:spPr>
          <a:xfrm>
            <a:off x="476250" y="5577543"/>
            <a:ext cx="8191500" cy="416307"/>
          </a:xfrm>
          <a:prstGeom prst="rect">
            <a:avLst/>
          </a:prstGeom>
        </p:spPr>
        <p:txBody>
          <a:bodyPr anchor="ctr"/>
          <a:lstStyle>
            <a:lvl1pPr marL="0" indent="0" algn="ctr" defTabSz="309563">
              <a:spcBef>
                <a:spcPts val="0"/>
              </a:spcBef>
              <a:buClrTx/>
              <a:buSzTx/>
              <a:buNone/>
              <a:defRPr sz="1650">
                <a:latin typeface="Graphik-Medium"/>
                <a:ea typeface="Graphik-Medium"/>
                <a:cs typeface="Graphik-Medium"/>
                <a:sym typeface="Graphik Medium"/>
              </a:defRPr>
            </a:lvl1pPr>
          </a:lstStyle>
          <a:p>
            <a:r>
              <a:t>Attribution</a:t>
            </a:r>
          </a:p>
        </p:txBody>
      </p:sp>
      <p:sp>
        <p:nvSpPr>
          <p:cNvPr id="136" name="Body Level One…"/>
          <p:cNvSpPr txBox="1">
            <a:spLocks noGrp="1"/>
          </p:cNvSpPr>
          <p:nvPr>
            <p:ph type="body" sz="half" idx="1" hasCustomPrompt="1"/>
          </p:nvPr>
        </p:nvSpPr>
        <p:spPr>
          <a:xfrm>
            <a:off x="476250" y="2570985"/>
            <a:ext cx="8191500" cy="1715096"/>
          </a:xfrm>
          <a:prstGeom prst="rect">
            <a:avLst/>
          </a:prstGeom>
        </p:spPr>
        <p:txBody>
          <a:bodyPr anchor="ctr"/>
          <a:lstStyle>
            <a:lvl1pPr marL="0" indent="0" algn="ctr">
              <a:lnSpc>
                <a:spcPct val="80000"/>
              </a:lnSpc>
              <a:spcBef>
                <a:spcPts val="0"/>
              </a:spcBef>
              <a:buClrTx/>
              <a:buSzTx/>
              <a:buNone/>
              <a:defRPr sz="3150" spc="-63">
                <a:gradFill flip="none" rotWithShape="1">
                  <a:gsLst>
                    <a:gs pos="0">
                      <a:srgbClr val="FF00D8"/>
                    </a:gs>
                    <a:gs pos="100000">
                      <a:srgbClr val="FF542E"/>
                    </a:gs>
                  </a:gsLst>
                  <a:lin ang="3960000" scaled="0"/>
                </a:gradFill>
                <a:latin typeface="+mn-lt"/>
                <a:ea typeface="+mn-ea"/>
                <a:cs typeface="+mn-cs"/>
                <a:sym typeface="Graphik Semibold"/>
              </a:defRPr>
            </a:lvl1pPr>
            <a:lvl2pPr marL="0" indent="171450" algn="ctr">
              <a:lnSpc>
                <a:spcPct val="80000"/>
              </a:lnSpc>
              <a:spcBef>
                <a:spcPts val="0"/>
              </a:spcBef>
              <a:buClrTx/>
              <a:buSzTx/>
              <a:buNone/>
              <a:defRPr sz="3150" spc="-63">
                <a:gradFill flip="none" rotWithShape="1">
                  <a:gsLst>
                    <a:gs pos="0">
                      <a:srgbClr val="FF00D8"/>
                    </a:gs>
                    <a:gs pos="100000">
                      <a:srgbClr val="FF542E"/>
                    </a:gs>
                  </a:gsLst>
                  <a:lin ang="3960000" scaled="0"/>
                </a:gradFill>
                <a:latin typeface="+mn-lt"/>
                <a:ea typeface="+mn-ea"/>
                <a:cs typeface="+mn-cs"/>
                <a:sym typeface="Graphik Semibold"/>
              </a:defRPr>
            </a:lvl2pPr>
            <a:lvl3pPr marL="0" indent="342900" algn="ctr">
              <a:lnSpc>
                <a:spcPct val="80000"/>
              </a:lnSpc>
              <a:spcBef>
                <a:spcPts val="0"/>
              </a:spcBef>
              <a:buClrTx/>
              <a:buSzTx/>
              <a:buNone/>
              <a:defRPr sz="3150" spc="-63">
                <a:gradFill flip="none" rotWithShape="1">
                  <a:gsLst>
                    <a:gs pos="0">
                      <a:srgbClr val="FF00D8"/>
                    </a:gs>
                    <a:gs pos="100000">
                      <a:srgbClr val="FF542E"/>
                    </a:gs>
                  </a:gsLst>
                  <a:lin ang="3960000" scaled="0"/>
                </a:gradFill>
                <a:latin typeface="+mn-lt"/>
                <a:ea typeface="+mn-ea"/>
                <a:cs typeface="+mn-cs"/>
                <a:sym typeface="Graphik Semibold"/>
              </a:defRPr>
            </a:lvl3pPr>
            <a:lvl4pPr marL="0" indent="514350" algn="ctr">
              <a:lnSpc>
                <a:spcPct val="80000"/>
              </a:lnSpc>
              <a:spcBef>
                <a:spcPts val="0"/>
              </a:spcBef>
              <a:buClrTx/>
              <a:buSzTx/>
              <a:buNone/>
              <a:defRPr sz="3150" spc="-63">
                <a:gradFill flip="none" rotWithShape="1">
                  <a:gsLst>
                    <a:gs pos="0">
                      <a:srgbClr val="FF00D8"/>
                    </a:gs>
                    <a:gs pos="100000">
                      <a:srgbClr val="FF542E"/>
                    </a:gs>
                  </a:gsLst>
                  <a:lin ang="3960000" scaled="0"/>
                </a:gradFill>
                <a:latin typeface="+mn-lt"/>
                <a:ea typeface="+mn-ea"/>
                <a:cs typeface="+mn-cs"/>
                <a:sym typeface="Graphik Semibold"/>
              </a:defRPr>
            </a:lvl4pPr>
            <a:lvl5pPr marL="0" indent="685800" algn="ctr">
              <a:lnSpc>
                <a:spcPct val="80000"/>
              </a:lnSpc>
              <a:spcBef>
                <a:spcPts val="0"/>
              </a:spcBef>
              <a:buClrTx/>
              <a:buSzTx/>
              <a:buNone/>
              <a:defRPr sz="3150" spc="-63">
                <a:gradFill flip="none" rotWithShape="1">
                  <a:gsLst>
                    <a:gs pos="0">
                      <a:srgbClr val="FF00D8"/>
                    </a:gs>
                    <a:gs pos="100000">
                      <a:srgbClr val="FF542E"/>
                    </a:gs>
                  </a:gsLst>
                  <a:lin ang="3960000" scaled="0"/>
                </a:gradFill>
                <a:latin typeface="+mn-lt"/>
                <a:ea typeface="+mn-ea"/>
                <a:cs typeface="+mn-cs"/>
                <a:sym typeface="Graphik Semibold"/>
              </a:defRPr>
            </a:lvl5pPr>
          </a:lstStyle>
          <a:p>
            <a:r>
              <a:t>“Notable Quote”</a:t>
            </a:r>
          </a:p>
          <a:p>
            <a:pPr lvl="1"/>
            <a:endParaRPr/>
          </a:p>
          <a:p>
            <a:pPr lvl="2"/>
            <a:endParaRPr/>
          </a:p>
          <a:p>
            <a:pPr lvl="3"/>
            <a:endParaRPr/>
          </a:p>
          <a:p>
            <a:pPr lvl="4"/>
            <a:endParaRPr/>
          </a:p>
        </p:txBody>
      </p:sp>
      <p:sp>
        <p:nvSpPr>
          <p:cNvPr id="1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21166783"/>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44" name="Two jellyfish against a pink background"/>
          <p:cNvSpPr>
            <a:spLocks noGrp="1"/>
          </p:cNvSpPr>
          <p:nvPr>
            <p:ph type="pic" sz="half" idx="21"/>
          </p:nvPr>
        </p:nvSpPr>
        <p:spPr>
          <a:xfrm>
            <a:off x="4572000" y="2406650"/>
            <a:ext cx="4572000" cy="4603973"/>
          </a:xfrm>
          <a:prstGeom prst="rect">
            <a:avLst/>
          </a:prstGeom>
        </p:spPr>
        <p:txBody>
          <a:bodyPr lIns="91439" tIns="45719" rIns="91439" bIns="45719">
            <a:noAutofit/>
          </a:bodyPr>
          <a:lstStyle/>
          <a:p>
            <a:endParaRPr/>
          </a:p>
        </p:txBody>
      </p:sp>
      <p:sp>
        <p:nvSpPr>
          <p:cNvPr id="145" name="Two jellyfish touching against a dark blue background"/>
          <p:cNvSpPr>
            <a:spLocks noGrp="1"/>
          </p:cNvSpPr>
          <p:nvPr>
            <p:ph type="pic" sz="half" idx="22"/>
          </p:nvPr>
        </p:nvSpPr>
        <p:spPr>
          <a:xfrm>
            <a:off x="4572000" y="-314325"/>
            <a:ext cx="4572000" cy="4064000"/>
          </a:xfrm>
          <a:prstGeom prst="rect">
            <a:avLst/>
          </a:prstGeom>
        </p:spPr>
        <p:txBody>
          <a:bodyPr lIns="91439" tIns="45719" rIns="91439" bIns="45719">
            <a:noAutofit/>
          </a:bodyPr>
          <a:lstStyle/>
          <a:p>
            <a:endParaRPr/>
          </a:p>
        </p:txBody>
      </p:sp>
      <p:sp>
        <p:nvSpPr>
          <p:cNvPr id="146" name="Two jellyfish against a blue background"/>
          <p:cNvSpPr>
            <a:spLocks noGrp="1"/>
          </p:cNvSpPr>
          <p:nvPr>
            <p:ph type="pic" idx="23"/>
          </p:nvPr>
        </p:nvSpPr>
        <p:spPr>
          <a:xfrm>
            <a:off x="-1576388" y="0"/>
            <a:ext cx="7715250" cy="6858000"/>
          </a:xfrm>
          <a:prstGeom prst="rect">
            <a:avLst/>
          </a:prstGeom>
        </p:spPr>
        <p:txBody>
          <a:bodyPr lIns="91439" tIns="45719" rIns="91439" bIns="45719">
            <a:noAutofit/>
          </a:bodyPr>
          <a:lstStyle/>
          <a:p>
            <a:endParaRPr/>
          </a:p>
        </p:txBody>
      </p:sp>
      <p:sp>
        <p:nvSpPr>
          <p:cNvPr id="1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84370662"/>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54" name="Two jellyfish touching against a dark blue background"/>
          <p:cNvSpPr>
            <a:spLocks noGrp="1"/>
          </p:cNvSpPr>
          <p:nvPr>
            <p:ph type="pic" idx="21"/>
          </p:nvPr>
        </p:nvSpPr>
        <p:spPr>
          <a:xfrm>
            <a:off x="0" y="-635000"/>
            <a:ext cx="9144000" cy="8128001"/>
          </a:xfrm>
          <a:prstGeom prst="rect">
            <a:avLst/>
          </a:prstGeom>
        </p:spPr>
        <p:txBody>
          <a:bodyPr lIns="91439" tIns="45719" rIns="91439" bIns="45719">
            <a:noAutofit/>
          </a:bodyPr>
          <a:lstStyle/>
          <a:p>
            <a:endParaRPr/>
          </a:p>
        </p:txBody>
      </p:sp>
      <p:sp>
        <p:nvSpPr>
          <p:cNvPr id="15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1567432064"/>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37443686"/>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Left and Right Ordered List Light">
    <p:spTree>
      <p:nvGrpSpPr>
        <p:cNvPr id="1" name=""/>
        <p:cNvGrpSpPr/>
        <p:nvPr/>
      </p:nvGrpSpPr>
      <p:grpSpPr>
        <a:xfrm>
          <a:off x="0" y="0"/>
          <a:ext cx="0" cy="0"/>
          <a:chOff x="0" y="0"/>
          <a:chExt cx="0" cy="0"/>
        </a:xfrm>
      </p:grpSpPr>
      <p:grpSp>
        <p:nvGrpSpPr>
          <p:cNvPr id="172" name="Group 12"/>
          <p:cNvGrpSpPr/>
          <p:nvPr/>
        </p:nvGrpSpPr>
        <p:grpSpPr>
          <a:xfrm>
            <a:off x="0" y="2"/>
            <a:ext cx="9144000" cy="6858001"/>
            <a:chOff x="0" y="2"/>
            <a:chExt cx="24384000" cy="13716000"/>
          </a:xfrm>
        </p:grpSpPr>
        <p:sp>
          <p:nvSpPr>
            <p:cNvPr id="169" name="Rectangle 13"/>
            <p:cNvSpPr/>
            <p:nvPr/>
          </p:nvSpPr>
          <p:spPr>
            <a:xfrm>
              <a:off x="0" y="2"/>
              <a:ext cx="24384000" cy="13716001"/>
            </a:xfrm>
            <a:prstGeom prst="rect">
              <a:avLst/>
            </a:prstGeom>
            <a:solidFill>
              <a:srgbClr val="FFFFFF"/>
            </a:solidFill>
            <a:ln w="12700" cap="flat">
              <a:noFill/>
              <a:miter lim="400000"/>
            </a:ln>
            <a:effectLst/>
          </p:spPr>
          <p:txBody>
            <a:bodyPr wrap="square" lIns="91439" tIns="91439" rIns="91439" bIns="91439" numCol="1" anchor="ctr">
              <a:noAutofit/>
            </a:bodyPr>
            <a:lstStyle/>
            <a:p>
              <a:pPr algn="ctr" defTabSz="685800">
                <a:spcBef>
                  <a:spcPts val="0"/>
                </a:spcBef>
                <a:defRPr sz="3600">
                  <a:solidFill>
                    <a:srgbClr val="FFFFFF"/>
                  </a:solidFill>
                  <a:latin typeface="Calibri"/>
                  <a:ea typeface="Calibri"/>
                  <a:cs typeface="Calibri"/>
                  <a:sym typeface="Calibri"/>
                </a:defRPr>
              </a:pPr>
              <a:endParaRPr sz="1350"/>
            </a:p>
          </p:txBody>
        </p:sp>
        <p:pic>
          <p:nvPicPr>
            <p:cNvPr id="170" name="Picture 17" descr="Picture 17"/>
            <p:cNvPicPr>
              <a:picLocks noChangeAspect="1"/>
            </p:cNvPicPr>
            <p:nvPr/>
          </p:nvPicPr>
          <p:blipFill>
            <a:blip r:embed="rId2"/>
            <a:srcRect l="60323" r="12489" b="15491"/>
            <a:stretch>
              <a:fillRect/>
            </a:stretch>
          </p:blipFill>
          <p:spPr>
            <a:xfrm rot="5400000">
              <a:off x="17299956" y="6631959"/>
              <a:ext cx="4244858" cy="9923227"/>
            </a:xfrm>
            <a:prstGeom prst="rect">
              <a:avLst/>
            </a:prstGeom>
            <a:ln w="12700" cap="flat">
              <a:noFill/>
              <a:miter lim="400000"/>
            </a:ln>
            <a:effectLst/>
          </p:spPr>
        </p:pic>
        <p:pic>
          <p:nvPicPr>
            <p:cNvPr id="171" name="Picture 18" descr="Picture 18"/>
            <p:cNvPicPr>
              <a:picLocks noChangeAspect="1"/>
            </p:cNvPicPr>
            <p:nvPr/>
          </p:nvPicPr>
          <p:blipFill>
            <a:blip r:embed="rId3"/>
            <a:srcRect b="44058"/>
            <a:stretch>
              <a:fillRect/>
            </a:stretch>
          </p:blipFill>
          <p:spPr>
            <a:xfrm>
              <a:off x="20648815" y="12739268"/>
              <a:ext cx="3314702" cy="719345"/>
            </a:xfrm>
            <a:prstGeom prst="rect">
              <a:avLst/>
            </a:prstGeom>
            <a:ln w="12700" cap="flat">
              <a:noFill/>
              <a:miter lim="400000"/>
            </a:ln>
            <a:effectLst/>
          </p:spPr>
        </p:pic>
      </p:grpSp>
      <p:sp>
        <p:nvSpPr>
          <p:cNvPr id="173" name="Straight Connector 16"/>
          <p:cNvSpPr/>
          <p:nvPr/>
        </p:nvSpPr>
        <p:spPr>
          <a:xfrm>
            <a:off x="347571" y="1193858"/>
            <a:ext cx="1185402" cy="1"/>
          </a:xfrm>
          <a:prstGeom prst="line">
            <a:avLst/>
          </a:prstGeom>
          <a:ln w="114300">
            <a:solidFill>
              <a:srgbClr val="009DD6"/>
            </a:solidFill>
            <a:miter/>
          </a:ln>
        </p:spPr>
        <p:txBody>
          <a:bodyPr tIns="34290" bIns="34290"/>
          <a:lstStyle/>
          <a:p>
            <a:pPr defTabSz="685800">
              <a:spcBef>
                <a:spcPts val="0"/>
              </a:spcBef>
              <a:defRPr sz="3600">
                <a:latin typeface="Calibri"/>
                <a:ea typeface="Calibri"/>
                <a:cs typeface="Calibri"/>
                <a:sym typeface="Calibri"/>
              </a:defRPr>
            </a:pPr>
            <a:endParaRPr sz="1350"/>
          </a:p>
        </p:txBody>
      </p:sp>
      <p:sp>
        <p:nvSpPr>
          <p:cNvPr id="174" name="AIR.org"/>
          <p:cNvSpPr txBox="1"/>
          <p:nvPr/>
        </p:nvSpPr>
        <p:spPr>
          <a:xfrm>
            <a:off x="590550" y="6487999"/>
            <a:ext cx="1758315" cy="1154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defTabSz="1828800">
              <a:spcBef>
                <a:spcPts val="0"/>
              </a:spcBef>
              <a:defRPr sz="2000" spc="600">
                <a:solidFill>
                  <a:srgbClr val="00507F"/>
                </a:solidFill>
                <a:latin typeface="Calibri"/>
                <a:ea typeface="Calibri"/>
                <a:cs typeface="Calibri"/>
                <a:sym typeface="Calibri"/>
              </a:defRPr>
            </a:lvl1pPr>
          </a:lstStyle>
          <a:p>
            <a:r>
              <a:rPr sz="750"/>
              <a:t>| AIR.ORG</a:t>
            </a:r>
          </a:p>
        </p:txBody>
      </p:sp>
      <p:sp>
        <p:nvSpPr>
          <p:cNvPr id="175" name="Left and Right Ordered Lists Layout"/>
          <p:cNvSpPr txBox="1">
            <a:spLocks noGrp="1"/>
          </p:cNvSpPr>
          <p:nvPr>
            <p:ph type="title" hasCustomPrompt="1"/>
          </p:nvPr>
        </p:nvSpPr>
        <p:spPr>
          <a:xfrm>
            <a:off x="342900" y="0"/>
            <a:ext cx="8503920" cy="996697"/>
          </a:xfrm>
          <a:prstGeom prst="rect">
            <a:avLst/>
          </a:prstGeom>
        </p:spPr>
        <p:txBody>
          <a:bodyPr lIns="0" tIns="0" rIns="0" bIns="0"/>
          <a:lstStyle>
            <a:lvl1pPr algn="l" defTabSz="385763">
              <a:lnSpc>
                <a:spcPct val="90000"/>
              </a:lnSpc>
              <a:defRPr sz="2400" b="1" spc="0">
                <a:solidFill>
                  <a:srgbClr val="00507F"/>
                </a:solidFill>
                <a:latin typeface="Calibri"/>
                <a:ea typeface="Calibri"/>
                <a:cs typeface="Calibri"/>
                <a:sym typeface="Calibri"/>
              </a:defRPr>
            </a:lvl1pPr>
          </a:lstStyle>
          <a:p>
            <a:r>
              <a:t>Left and Right Ordered Lists Layout</a:t>
            </a:r>
          </a:p>
        </p:txBody>
      </p:sp>
      <p:sp>
        <p:nvSpPr>
          <p:cNvPr id="176" name="Body Level One…"/>
          <p:cNvSpPr txBox="1">
            <a:spLocks noGrp="1"/>
          </p:cNvSpPr>
          <p:nvPr>
            <p:ph type="body" sz="half" idx="1" hasCustomPrompt="1"/>
          </p:nvPr>
        </p:nvSpPr>
        <p:spPr>
          <a:xfrm>
            <a:off x="342900" y="1307592"/>
            <a:ext cx="4176522" cy="4498849"/>
          </a:xfrm>
          <a:prstGeom prst="rect">
            <a:avLst/>
          </a:prstGeom>
        </p:spPr>
        <p:txBody>
          <a:bodyPr lIns="0" tIns="0" rIns="0" bIns="0"/>
          <a:lstStyle>
            <a:lvl1pPr marL="257175" indent="-257175" defTabSz="514350">
              <a:lnSpc>
                <a:spcPct val="125000"/>
              </a:lnSpc>
              <a:spcBef>
                <a:spcPts val="300"/>
              </a:spcBef>
              <a:buAutoNum type="arabicPeriod"/>
              <a:defRPr sz="1350">
                <a:solidFill>
                  <a:srgbClr val="1C252D"/>
                </a:solidFill>
                <a:latin typeface="Calibri"/>
                <a:ea typeface="Calibri"/>
                <a:cs typeface="Calibri"/>
                <a:sym typeface="Calibri"/>
              </a:defRPr>
            </a:lvl1pPr>
            <a:lvl2pPr marL="385763" indent="-257175" defTabSz="514350">
              <a:lnSpc>
                <a:spcPct val="125000"/>
              </a:lnSpc>
              <a:spcBef>
                <a:spcPts val="300"/>
              </a:spcBef>
              <a:buAutoNum type="alphaLcPeriod"/>
              <a:defRPr sz="1350">
                <a:solidFill>
                  <a:srgbClr val="1C252D"/>
                </a:solidFill>
                <a:latin typeface="Calibri"/>
                <a:ea typeface="Calibri"/>
                <a:cs typeface="Calibri"/>
                <a:sym typeface="Calibri"/>
              </a:defRPr>
            </a:lvl2pPr>
            <a:lvl3pPr marL="514350" indent="-257175" defTabSz="514350">
              <a:lnSpc>
                <a:spcPct val="125000"/>
              </a:lnSpc>
              <a:spcBef>
                <a:spcPts val="300"/>
              </a:spcBef>
              <a:buAutoNum type="romanLcPeriod"/>
              <a:defRPr sz="1350">
                <a:solidFill>
                  <a:srgbClr val="1C252D"/>
                </a:solidFill>
                <a:latin typeface="Calibri"/>
                <a:ea typeface="Calibri"/>
                <a:cs typeface="Calibri"/>
                <a:sym typeface="Calibri"/>
              </a:defRPr>
            </a:lvl3pPr>
            <a:lvl4pPr marL="642938" indent="-257175" defTabSz="514350">
              <a:lnSpc>
                <a:spcPct val="125000"/>
              </a:lnSpc>
              <a:spcBef>
                <a:spcPts val="300"/>
              </a:spcBef>
              <a:buAutoNum type="arabicParenR"/>
              <a:defRPr sz="1350">
                <a:solidFill>
                  <a:srgbClr val="1C252D"/>
                </a:solidFill>
                <a:latin typeface="Calibri"/>
                <a:ea typeface="Calibri"/>
                <a:cs typeface="Calibri"/>
                <a:sym typeface="Calibri"/>
              </a:defRPr>
            </a:lvl4pPr>
            <a:lvl5pPr marL="771525" indent="-257175" defTabSz="514350">
              <a:lnSpc>
                <a:spcPct val="125000"/>
              </a:lnSpc>
              <a:spcBef>
                <a:spcPts val="300"/>
              </a:spcBef>
              <a:buAutoNum type="alphaLcParenR"/>
              <a:defRPr sz="1350">
                <a:solidFill>
                  <a:srgbClr val="1C252D"/>
                </a:solidFill>
                <a:latin typeface="Calibri"/>
                <a:ea typeface="Calibri"/>
                <a:cs typeface="Calibri"/>
                <a:sym typeface="Calibri"/>
              </a:defRPr>
            </a:lvl5pPr>
          </a:lstStyle>
          <a:p>
            <a:r>
              <a:t>Click here to add an ordered list, or click on an icon below to add a table, graph, SmartArt object, or picture. </a:t>
            </a:r>
          </a:p>
          <a:p>
            <a:pPr lvl="1"/>
            <a:endParaRPr/>
          </a:p>
          <a:p>
            <a:pPr lvl="2"/>
            <a:endParaRPr/>
          </a:p>
          <a:p>
            <a:pPr lvl="3"/>
            <a:endParaRPr/>
          </a:p>
          <a:p>
            <a:pPr lvl="4"/>
            <a:endParaRPr/>
          </a:p>
        </p:txBody>
      </p:sp>
      <p:sp>
        <p:nvSpPr>
          <p:cNvPr id="177" name="Note Placeholder 3"/>
          <p:cNvSpPr>
            <a:spLocks noGrp="1"/>
          </p:cNvSpPr>
          <p:nvPr>
            <p:ph type="body" sz="quarter" idx="21" hasCustomPrompt="1"/>
          </p:nvPr>
        </p:nvSpPr>
        <p:spPr>
          <a:xfrm>
            <a:off x="342901" y="5806276"/>
            <a:ext cx="7029450" cy="338329"/>
          </a:xfrm>
          <a:prstGeom prst="rect">
            <a:avLst/>
          </a:prstGeom>
        </p:spPr>
        <p:txBody>
          <a:bodyPr lIns="0" tIns="0" rIns="0" bIns="0" anchor="b"/>
          <a:lstStyle>
            <a:lvl1pPr marL="0" indent="0" defTabSz="514350">
              <a:lnSpc>
                <a:spcPct val="125000"/>
              </a:lnSpc>
              <a:spcBef>
                <a:spcPts val="525"/>
              </a:spcBef>
              <a:buClrTx/>
              <a:buSzTx/>
              <a:buNone/>
              <a:defRPr sz="525" i="1">
                <a:solidFill>
                  <a:srgbClr val="1C252D"/>
                </a:solidFill>
                <a:latin typeface="Calibri"/>
                <a:ea typeface="Calibri"/>
                <a:cs typeface="Calibri"/>
                <a:sym typeface="Calibri"/>
              </a:defRPr>
            </a:lvl1pPr>
          </a:lstStyle>
          <a:p>
            <a:r>
              <a:t>Note. Placeholder for notes, sources, and permissions (if needed). “Note.” (including a period) is italicized.</a:t>
            </a:r>
          </a:p>
        </p:txBody>
      </p:sp>
      <p:sp>
        <p:nvSpPr>
          <p:cNvPr id="178" name="Slide Number"/>
          <p:cNvSpPr txBox="1">
            <a:spLocks noGrp="1"/>
          </p:cNvSpPr>
          <p:nvPr>
            <p:ph type="sldNum" sz="quarter" idx="2"/>
          </p:nvPr>
        </p:nvSpPr>
        <p:spPr>
          <a:xfrm>
            <a:off x="342902" y="6488004"/>
            <a:ext cx="112210" cy="115416"/>
          </a:xfrm>
          <a:prstGeom prst="rect">
            <a:avLst/>
          </a:prstGeom>
        </p:spPr>
        <p:txBody>
          <a:bodyPr lIns="0" tIns="0" rIns="0" bIns="0" anchor="ctr"/>
          <a:lstStyle>
            <a:lvl1pPr algn="l" defTabSz="685800">
              <a:defRPr sz="750">
                <a:solidFill>
                  <a:srgbClr val="00507F"/>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82278820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1D14D-9C18-49C5-9A36-15E0F99B667E}"/>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D210FFF-C4CE-9C8E-5860-D893F567CDE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6EF8C3-495A-6A0B-5743-AD754D0DEA34}"/>
              </a:ext>
            </a:extLst>
          </p:cNvPr>
          <p:cNvSpPr>
            <a:spLocks noGrp="1"/>
          </p:cNvSpPr>
          <p:nvPr>
            <p:ph type="dt" sz="half" idx="10"/>
          </p:nvPr>
        </p:nvSpPr>
        <p:spPr/>
        <p:txBody>
          <a:bodyPr/>
          <a:lstStyle/>
          <a:p>
            <a:fld id="{E25F094D-54B7-43B5-8E79-DCA198EDB3C4}" type="datetime1">
              <a:rPr lang="en-US" smtClean="0"/>
              <a:t>1/24/2024</a:t>
            </a:fld>
            <a:endParaRPr lang="en-US"/>
          </a:p>
        </p:txBody>
      </p:sp>
      <p:sp>
        <p:nvSpPr>
          <p:cNvPr id="5" name="Footer Placeholder 4">
            <a:extLst>
              <a:ext uri="{FF2B5EF4-FFF2-40B4-BE49-F238E27FC236}">
                <a16:creationId xmlns:a16="http://schemas.microsoft.com/office/drawing/2014/main" id="{3451A2C7-D24C-5A74-8E67-06E848C6D8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78BEE7-3B71-3192-677A-3DBBBD438311}"/>
              </a:ext>
            </a:extLst>
          </p:cNvPr>
          <p:cNvSpPr>
            <a:spLocks noGrp="1"/>
          </p:cNvSpPr>
          <p:nvPr>
            <p:ph type="sldNum" sz="quarter" idx="12"/>
          </p:nvPr>
        </p:nvSpPr>
        <p:spPr/>
        <p:txBody>
          <a:bodyPr/>
          <a:lstStyle/>
          <a:p>
            <a:fld id="{F90EA011-92C4-41D9-82B9-BF8E62DAE0D2}" type="slidenum">
              <a:rPr lang="en-US" smtClean="0"/>
              <a:pPr/>
              <a:t>‹#›</a:t>
            </a:fld>
            <a:endParaRPr lang="en-US"/>
          </a:p>
        </p:txBody>
      </p:sp>
    </p:spTree>
    <p:extLst>
      <p:ext uri="{BB962C8B-B14F-4D97-AF65-F5344CB8AC3E}">
        <p14:creationId xmlns:p14="http://schemas.microsoft.com/office/powerpoint/2010/main" val="877969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10CAF-49FD-E91C-F990-5610BCDB57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E1C321-6EEB-1E57-356A-1143951BE3EB}"/>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FF564D-3598-FF13-5A75-E30AD902D36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88B2EC-C71C-55F1-E679-A503C1C581C0}"/>
              </a:ext>
            </a:extLst>
          </p:cNvPr>
          <p:cNvSpPr>
            <a:spLocks noGrp="1"/>
          </p:cNvSpPr>
          <p:nvPr>
            <p:ph type="dt" sz="half" idx="10"/>
          </p:nvPr>
        </p:nvSpPr>
        <p:spPr/>
        <p:txBody>
          <a:bodyPr/>
          <a:lstStyle/>
          <a:p>
            <a:fld id="{03E94C76-CFEE-4421-A0C3-708309BBFC58}" type="datetime1">
              <a:rPr lang="en-US" smtClean="0"/>
              <a:t>1/24/2024</a:t>
            </a:fld>
            <a:endParaRPr lang="en-US"/>
          </a:p>
        </p:txBody>
      </p:sp>
      <p:sp>
        <p:nvSpPr>
          <p:cNvPr id="6" name="Footer Placeholder 5">
            <a:extLst>
              <a:ext uri="{FF2B5EF4-FFF2-40B4-BE49-F238E27FC236}">
                <a16:creationId xmlns:a16="http://schemas.microsoft.com/office/drawing/2014/main" id="{2B6B7FF6-463B-2936-574E-FB58FF7A58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219110-2790-BEBB-3D13-A03ED45F6636}"/>
              </a:ext>
            </a:extLst>
          </p:cNvPr>
          <p:cNvSpPr>
            <a:spLocks noGrp="1"/>
          </p:cNvSpPr>
          <p:nvPr>
            <p:ph type="sldNum" sz="quarter" idx="12"/>
          </p:nvPr>
        </p:nvSpPr>
        <p:spPr/>
        <p:txBody>
          <a:bodyPr/>
          <a:lstStyle/>
          <a:p>
            <a:fld id="{5A7DBBCE-B637-4BED-9891-2CD104F8AED8}" type="slidenum">
              <a:rPr lang="en-US" smtClean="0"/>
              <a:t>‹#›</a:t>
            </a:fld>
            <a:endParaRPr lang="en-US"/>
          </a:p>
        </p:txBody>
      </p:sp>
    </p:spTree>
    <p:extLst>
      <p:ext uri="{BB962C8B-B14F-4D97-AF65-F5344CB8AC3E}">
        <p14:creationId xmlns:p14="http://schemas.microsoft.com/office/powerpoint/2010/main" val="2698435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1F7CC-B04A-F266-4AF4-029936AA9AF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532E7C-0DAC-22E6-B5A5-C9F9FE72C54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2512C98-F2BF-D0CC-C91D-847F22E50E6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FD1F49-39B0-8E6B-35E4-9D6246F52DC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892ABB0-2C0D-7CDB-87AC-2B9F9CD4724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4EDC8D-2114-B13C-3DFC-EC9DFF88AB39}"/>
              </a:ext>
            </a:extLst>
          </p:cNvPr>
          <p:cNvSpPr>
            <a:spLocks noGrp="1"/>
          </p:cNvSpPr>
          <p:nvPr>
            <p:ph type="dt" sz="half" idx="10"/>
          </p:nvPr>
        </p:nvSpPr>
        <p:spPr/>
        <p:txBody>
          <a:bodyPr/>
          <a:lstStyle/>
          <a:p>
            <a:fld id="{EFF91B80-D3EA-4B37-982F-602EC4256C3D}" type="datetime1">
              <a:rPr lang="en-US" smtClean="0"/>
              <a:t>1/24/2024</a:t>
            </a:fld>
            <a:endParaRPr lang="en-US"/>
          </a:p>
        </p:txBody>
      </p:sp>
      <p:sp>
        <p:nvSpPr>
          <p:cNvPr id="8" name="Footer Placeholder 7">
            <a:extLst>
              <a:ext uri="{FF2B5EF4-FFF2-40B4-BE49-F238E27FC236}">
                <a16:creationId xmlns:a16="http://schemas.microsoft.com/office/drawing/2014/main" id="{034AE4E9-1071-023B-121D-D0033BE351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A44599-7B12-6B19-EA6C-E0032BFEDF73}"/>
              </a:ext>
            </a:extLst>
          </p:cNvPr>
          <p:cNvSpPr>
            <a:spLocks noGrp="1"/>
          </p:cNvSpPr>
          <p:nvPr>
            <p:ph type="sldNum" sz="quarter" idx="12"/>
          </p:nvPr>
        </p:nvSpPr>
        <p:spPr/>
        <p:txBody>
          <a:bodyPr/>
          <a:lstStyle/>
          <a:p>
            <a:fld id="{F90EA011-92C4-41D9-82B9-BF8E62DAE0D2}" type="slidenum">
              <a:rPr lang="en-US" smtClean="0"/>
              <a:pPr/>
              <a:t>‹#›</a:t>
            </a:fld>
            <a:endParaRPr lang="en-US"/>
          </a:p>
        </p:txBody>
      </p:sp>
      <p:pic>
        <p:nvPicPr>
          <p:cNvPr id="10" name="Picture 4">
            <a:extLst>
              <a:ext uri="{FF2B5EF4-FFF2-40B4-BE49-F238E27FC236}">
                <a16:creationId xmlns:a16="http://schemas.microsoft.com/office/drawing/2014/main" id="{E883B874-7277-9EAF-5AB2-0AFA33FE6C5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91000" y="6376987"/>
            <a:ext cx="1014004"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4391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6F9E2-E883-6D98-A03C-F0FFBAE70A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7E9336-474A-12EB-055F-B9C998E2C38D}"/>
              </a:ext>
            </a:extLst>
          </p:cNvPr>
          <p:cNvSpPr>
            <a:spLocks noGrp="1"/>
          </p:cNvSpPr>
          <p:nvPr>
            <p:ph type="dt" sz="half" idx="10"/>
          </p:nvPr>
        </p:nvSpPr>
        <p:spPr/>
        <p:txBody>
          <a:bodyPr/>
          <a:lstStyle/>
          <a:p>
            <a:fld id="{8D128B4F-04C1-4110-BA87-EF89EA68D6F5}" type="datetime1">
              <a:rPr lang="en-US" smtClean="0"/>
              <a:t>1/24/2024</a:t>
            </a:fld>
            <a:endParaRPr lang="en-US"/>
          </a:p>
        </p:txBody>
      </p:sp>
      <p:sp>
        <p:nvSpPr>
          <p:cNvPr id="4" name="Footer Placeholder 3">
            <a:extLst>
              <a:ext uri="{FF2B5EF4-FFF2-40B4-BE49-F238E27FC236}">
                <a16:creationId xmlns:a16="http://schemas.microsoft.com/office/drawing/2014/main" id="{CFC1F74D-899F-0A35-0562-CA2DCE6C27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612AE1-7CC5-D765-2EB8-88633E0636C1}"/>
              </a:ext>
            </a:extLst>
          </p:cNvPr>
          <p:cNvSpPr>
            <a:spLocks noGrp="1"/>
          </p:cNvSpPr>
          <p:nvPr>
            <p:ph type="sldNum" sz="quarter" idx="12"/>
          </p:nvPr>
        </p:nvSpPr>
        <p:spPr/>
        <p:txBody>
          <a:bodyPr/>
          <a:lstStyle/>
          <a:p>
            <a:fld id="{F90EA011-92C4-41D9-82B9-BF8E62DAE0D2}" type="slidenum">
              <a:rPr lang="en-US" smtClean="0"/>
              <a:t>‹#›</a:t>
            </a:fld>
            <a:endParaRPr lang="en-US"/>
          </a:p>
        </p:txBody>
      </p:sp>
    </p:spTree>
    <p:extLst>
      <p:ext uri="{BB962C8B-B14F-4D97-AF65-F5344CB8AC3E}">
        <p14:creationId xmlns:p14="http://schemas.microsoft.com/office/powerpoint/2010/main" val="1411516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07BADE-731D-D377-DAD6-8F21BC6AA179}"/>
              </a:ext>
            </a:extLst>
          </p:cNvPr>
          <p:cNvSpPr>
            <a:spLocks noGrp="1"/>
          </p:cNvSpPr>
          <p:nvPr>
            <p:ph type="dt" sz="half" idx="10"/>
          </p:nvPr>
        </p:nvSpPr>
        <p:spPr/>
        <p:txBody>
          <a:bodyPr/>
          <a:lstStyle/>
          <a:p>
            <a:fld id="{B8511895-390E-417F-A056-4951DA99763A}" type="datetime1">
              <a:rPr lang="en-US" smtClean="0"/>
              <a:t>1/24/2024</a:t>
            </a:fld>
            <a:endParaRPr lang="en-US"/>
          </a:p>
        </p:txBody>
      </p:sp>
      <p:sp>
        <p:nvSpPr>
          <p:cNvPr id="3" name="Footer Placeholder 2">
            <a:extLst>
              <a:ext uri="{FF2B5EF4-FFF2-40B4-BE49-F238E27FC236}">
                <a16:creationId xmlns:a16="http://schemas.microsoft.com/office/drawing/2014/main" id="{D335C23D-A2F2-82E8-9D50-FFEBAB79DF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E91F9A-CA6A-1919-A45E-50835EF1912A}"/>
              </a:ext>
            </a:extLst>
          </p:cNvPr>
          <p:cNvSpPr>
            <a:spLocks noGrp="1"/>
          </p:cNvSpPr>
          <p:nvPr>
            <p:ph type="sldNum" sz="quarter" idx="12"/>
          </p:nvPr>
        </p:nvSpPr>
        <p:spPr/>
        <p:txBody>
          <a:bodyPr/>
          <a:lstStyle/>
          <a:p>
            <a:fld id="{5A7DBBCE-B637-4BED-9891-2CD104F8AED8}" type="slidenum">
              <a:rPr lang="en-US" smtClean="0"/>
              <a:t>‹#›</a:t>
            </a:fld>
            <a:endParaRPr lang="en-US"/>
          </a:p>
        </p:txBody>
      </p:sp>
      <p:pic>
        <p:nvPicPr>
          <p:cNvPr id="5" name="Picture 4">
            <a:extLst>
              <a:ext uri="{FF2B5EF4-FFF2-40B4-BE49-F238E27FC236}">
                <a16:creationId xmlns:a16="http://schemas.microsoft.com/office/drawing/2014/main" id="{55A82EAB-636C-1DA9-B8EA-B3CBB90C7EC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91000" y="6376987"/>
            <a:ext cx="1014004"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a:extLst>
              <a:ext uri="{FF2B5EF4-FFF2-40B4-BE49-F238E27FC236}">
                <a16:creationId xmlns:a16="http://schemas.microsoft.com/office/drawing/2014/main" id="{7171D127-4B88-7C2F-C246-911C4877BD07}"/>
              </a:ext>
            </a:extLst>
          </p:cNvPr>
          <p:cNvSpPr txBox="1">
            <a:spLocks/>
          </p:cNvSpPr>
          <p:nvPr userDrawn="1"/>
        </p:nvSpPr>
        <p:spPr>
          <a:xfrm>
            <a:off x="6934200" y="646747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90EA011-92C4-41D9-82B9-BF8E62DAE0D2}" type="slidenum">
              <a:rPr lang="en-US" smtClean="0"/>
              <a:pPr/>
              <a:t>‹#›</a:t>
            </a:fld>
            <a:endParaRPr lang="en-US"/>
          </a:p>
        </p:txBody>
      </p:sp>
    </p:spTree>
    <p:extLst>
      <p:ext uri="{BB962C8B-B14F-4D97-AF65-F5344CB8AC3E}">
        <p14:creationId xmlns:p14="http://schemas.microsoft.com/office/powerpoint/2010/main" val="3974508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2920D-B794-8409-0B88-E76F387CCE5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EFA2C31-4F3B-5F16-376F-351E3DF218A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EA7F0D-67F7-AF65-FD2E-E8982E8121F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ED40736-3F73-0A6C-0417-E0832ABCBE6E}"/>
              </a:ext>
            </a:extLst>
          </p:cNvPr>
          <p:cNvSpPr>
            <a:spLocks noGrp="1"/>
          </p:cNvSpPr>
          <p:nvPr>
            <p:ph type="dt" sz="half" idx="10"/>
          </p:nvPr>
        </p:nvSpPr>
        <p:spPr/>
        <p:txBody>
          <a:bodyPr/>
          <a:lstStyle/>
          <a:p>
            <a:fld id="{D3FFB102-F3DC-4147-BD68-16716618ACA2}" type="datetime1">
              <a:rPr lang="en-US" smtClean="0"/>
              <a:t>1/24/2024</a:t>
            </a:fld>
            <a:endParaRPr lang="en-US"/>
          </a:p>
        </p:txBody>
      </p:sp>
      <p:sp>
        <p:nvSpPr>
          <p:cNvPr id="6" name="Footer Placeholder 5">
            <a:extLst>
              <a:ext uri="{FF2B5EF4-FFF2-40B4-BE49-F238E27FC236}">
                <a16:creationId xmlns:a16="http://schemas.microsoft.com/office/drawing/2014/main" id="{23035F9C-0E2C-898C-77D5-42AD2C109D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6DEE0E-7D0B-DA33-13A3-E78B4750EB01}"/>
              </a:ext>
            </a:extLst>
          </p:cNvPr>
          <p:cNvSpPr>
            <a:spLocks noGrp="1"/>
          </p:cNvSpPr>
          <p:nvPr>
            <p:ph type="sldNum" sz="quarter" idx="12"/>
          </p:nvPr>
        </p:nvSpPr>
        <p:spPr/>
        <p:txBody>
          <a:bodyPr/>
          <a:lstStyle/>
          <a:p>
            <a:fld id="{F90EA011-92C4-41D9-82B9-BF8E62DAE0D2}" type="slidenum">
              <a:rPr lang="en-US" smtClean="0"/>
              <a:t>‹#›</a:t>
            </a:fld>
            <a:endParaRPr lang="en-US"/>
          </a:p>
        </p:txBody>
      </p:sp>
      <p:pic>
        <p:nvPicPr>
          <p:cNvPr id="8" name="Picture 4">
            <a:extLst>
              <a:ext uri="{FF2B5EF4-FFF2-40B4-BE49-F238E27FC236}">
                <a16:creationId xmlns:a16="http://schemas.microsoft.com/office/drawing/2014/main" id="{DF59EDDE-DC21-4914-D167-C8615EC7184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91000" y="6376987"/>
            <a:ext cx="1014004"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4364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D4855-2CEF-EFD4-FAA6-075F317D882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A80B25F-8D75-2E3C-217E-AD53A750163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B9353B67-C5B4-18F0-A384-DEC6F2C1E9A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1827B09-F831-17DA-A54C-1CC8D04CC96E}"/>
              </a:ext>
            </a:extLst>
          </p:cNvPr>
          <p:cNvSpPr>
            <a:spLocks noGrp="1"/>
          </p:cNvSpPr>
          <p:nvPr>
            <p:ph type="dt" sz="half" idx="10"/>
          </p:nvPr>
        </p:nvSpPr>
        <p:spPr/>
        <p:txBody>
          <a:bodyPr/>
          <a:lstStyle/>
          <a:p>
            <a:fld id="{DFE5C30C-B26C-4850-B62B-412C9FE1EBEE}" type="datetime1">
              <a:rPr lang="en-US" smtClean="0"/>
              <a:t>1/24/2024</a:t>
            </a:fld>
            <a:endParaRPr lang="en-US"/>
          </a:p>
        </p:txBody>
      </p:sp>
      <p:sp>
        <p:nvSpPr>
          <p:cNvPr id="6" name="Footer Placeholder 5">
            <a:extLst>
              <a:ext uri="{FF2B5EF4-FFF2-40B4-BE49-F238E27FC236}">
                <a16:creationId xmlns:a16="http://schemas.microsoft.com/office/drawing/2014/main" id="{58BEC1A2-4E9D-A010-ACB7-42D027C2C9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3EC37A-1FFB-C1C6-CBB3-0ECC8EDE214D}"/>
              </a:ext>
            </a:extLst>
          </p:cNvPr>
          <p:cNvSpPr>
            <a:spLocks noGrp="1"/>
          </p:cNvSpPr>
          <p:nvPr>
            <p:ph type="sldNum" sz="quarter" idx="12"/>
          </p:nvPr>
        </p:nvSpPr>
        <p:spPr/>
        <p:txBody>
          <a:bodyPr/>
          <a:lstStyle/>
          <a:p>
            <a:fld id="{F90EA011-92C4-41D9-82B9-BF8E62DAE0D2}" type="slidenum">
              <a:rPr lang="en-US" smtClean="0"/>
              <a:pPr/>
              <a:t>‹#›</a:t>
            </a:fld>
            <a:endParaRPr lang="en-US"/>
          </a:p>
        </p:txBody>
      </p:sp>
      <p:pic>
        <p:nvPicPr>
          <p:cNvPr id="8" name="Picture 4">
            <a:extLst>
              <a:ext uri="{FF2B5EF4-FFF2-40B4-BE49-F238E27FC236}">
                <a16:creationId xmlns:a16="http://schemas.microsoft.com/office/drawing/2014/main" id="{D3F07A77-4DAF-9F18-966B-A939C9A7B61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91000" y="6376987"/>
            <a:ext cx="1014004"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6069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93B109-0B68-2E19-E156-F4EBBED3E14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8542CF-E427-8067-FE17-A862F942EF7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8594B0-8677-1564-389D-8CF88702B1E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713196B-C43F-4054-97DD-451D7D2265B5}" type="datetime1">
              <a:rPr lang="en-US" smtClean="0"/>
              <a:t>1/24/2024</a:t>
            </a:fld>
            <a:endParaRPr lang="en-US"/>
          </a:p>
        </p:txBody>
      </p:sp>
      <p:sp>
        <p:nvSpPr>
          <p:cNvPr id="5" name="Footer Placeholder 4">
            <a:extLst>
              <a:ext uri="{FF2B5EF4-FFF2-40B4-BE49-F238E27FC236}">
                <a16:creationId xmlns:a16="http://schemas.microsoft.com/office/drawing/2014/main" id="{615CC179-ABCB-C634-827E-97215BCF977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ADF197-9DF0-0A80-9E29-C71A4EE4FEF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5ADE183-8E68-2F4D-8BDF-6BCCFF36C9AF}" type="slidenum">
              <a:rPr lang="en-US" smtClean="0"/>
              <a:t>‹#›</a:t>
            </a:fld>
            <a:endParaRPr lang="en-US"/>
          </a:p>
        </p:txBody>
      </p:sp>
    </p:spTree>
    <p:extLst>
      <p:ext uri="{BB962C8B-B14F-4D97-AF65-F5344CB8AC3E}">
        <p14:creationId xmlns:p14="http://schemas.microsoft.com/office/powerpoint/2010/main" val="741519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476250" y="406400"/>
            <a:ext cx="8191500" cy="7787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p>
            <a:r>
              <a:t>Slide Title</a:t>
            </a:r>
          </a:p>
        </p:txBody>
      </p:sp>
      <p:sp>
        <p:nvSpPr>
          <p:cNvPr id="3" name="Body Level One…"/>
          <p:cNvSpPr txBox="1">
            <a:spLocks noGrp="1"/>
          </p:cNvSpPr>
          <p:nvPr>
            <p:ph type="body" idx="1" hasCustomPrompt="1"/>
          </p:nvPr>
        </p:nvSpPr>
        <p:spPr>
          <a:xfrm>
            <a:off x="476250" y="2133600"/>
            <a:ext cx="8191500" cy="421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4456607" y="6544504"/>
            <a:ext cx="226024" cy="229550"/>
          </a:xfrm>
          <a:prstGeom prst="rect">
            <a:avLst/>
          </a:prstGeom>
          <a:ln w="12700">
            <a:miter lim="400000"/>
          </a:ln>
        </p:spPr>
        <p:txBody>
          <a:bodyPr wrap="none" lIns="50800" tIns="50800" rIns="50800" bIns="50800" anchor="b">
            <a:spAutoFit/>
          </a:bodyPr>
          <a:lstStyle>
            <a:lvl1pPr algn="ctr" defTabSz="309563">
              <a:spcBef>
                <a:spcPts val="0"/>
              </a:spcBef>
              <a:defRPr sz="825"/>
            </a:lvl1pPr>
          </a:lstStyle>
          <a:p>
            <a:fld id="{86CB4B4D-7CA3-9044-876B-883B54F8677D}" type="slidenum">
              <a:t>‹#›</a:t>
            </a:fld>
            <a:endParaRPr/>
          </a:p>
        </p:txBody>
      </p:sp>
    </p:spTree>
    <p:extLst>
      <p:ext uri="{BB962C8B-B14F-4D97-AF65-F5344CB8AC3E}">
        <p14:creationId xmlns:p14="http://schemas.microsoft.com/office/powerpoint/2010/main" val="37930601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Lst>
  <p:transition spd="med"/>
  <p:hf hdr="0" ftr="0" dt="0"/>
  <p:txStyles>
    <p:titleStyle>
      <a:lvl1pPr marL="0" marR="0" indent="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1pPr>
      <a:lvl2pPr marL="0" marR="0" indent="17145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2pPr>
      <a:lvl3pPr marL="0" marR="0" indent="34290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3pPr>
      <a:lvl4pPr marL="0" marR="0" indent="51435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4pPr>
      <a:lvl5pPr marL="0" marR="0" indent="68580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5pPr>
      <a:lvl6pPr marL="0" marR="0" indent="85725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6pPr>
      <a:lvl7pPr marL="0" marR="0" indent="102870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7pPr>
      <a:lvl8pPr marL="0" marR="0" indent="120015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8pPr>
      <a:lvl9pPr marL="0" marR="0" indent="137160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9pPr>
    </p:titleStyle>
    <p:bodyStyle>
      <a:lvl1pPr marL="2095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1pPr>
      <a:lvl2pPr marL="4191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2pPr>
      <a:lvl3pPr marL="6286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3pPr>
      <a:lvl4pPr marL="8382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4pPr>
      <a:lvl5pPr marL="10477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5pPr>
      <a:lvl6pPr marL="12573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6pPr>
      <a:lvl7pPr marL="14668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7pPr>
      <a:lvl8pPr marL="16764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8pPr>
      <a:lvl9pPr marL="18859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9pPr>
    </p:bodyStyle>
    <p:otherStyle>
      <a:lvl1pPr marL="0" marR="0" indent="0" algn="ctr" defTabSz="309563" rtl="0" latinLnBrk="0">
        <a:lnSpc>
          <a:spcPct val="100000"/>
        </a:lnSpc>
        <a:spcBef>
          <a:spcPts val="0"/>
        </a:spcBef>
        <a:spcAft>
          <a:spcPts val="0"/>
        </a:spcAft>
        <a:buClrTx/>
        <a:buSzTx/>
        <a:buFontTx/>
        <a:buNone/>
        <a:tabLst/>
        <a:defRPr sz="825" b="0" i="0" u="none" strike="noStrike" cap="none" spc="0" baseline="0">
          <a:solidFill>
            <a:schemeClr val="tx1"/>
          </a:solidFill>
          <a:uFillTx/>
          <a:latin typeface="+mn-lt"/>
          <a:ea typeface="+mn-ea"/>
          <a:cs typeface="+mn-cs"/>
          <a:sym typeface="Graphik"/>
        </a:defRPr>
      </a:lvl1pPr>
      <a:lvl2pPr marL="0" marR="0" indent="171450" algn="ctr" defTabSz="309563" rtl="0" latinLnBrk="0">
        <a:lnSpc>
          <a:spcPct val="100000"/>
        </a:lnSpc>
        <a:spcBef>
          <a:spcPts val="0"/>
        </a:spcBef>
        <a:spcAft>
          <a:spcPts val="0"/>
        </a:spcAft>
        <a:buClrTx/>
        <a:buSzTx/>
        <a:buFontTx/>
        <a:buNone/>
        <a:tabLst/>
        <a:defRPr sz="825" b="0" i="0" u="none" strike="noStrike" cap="none" spc="0" baseline="0">
          <a:solidFill>
            <a:schemeClr val="tx1"/>
          </a:solidFill>
          <a:uFillTx/>
          <a:latin typeface="+mn-lt"/>
          <a:ea typeface="+mn-ea"/>
          <a:cs typeface="+mn-cs"/>
          <a:sym typeface="Graphik"/>
        </a:defRPr>
      </a:lvl2pPr>
      <a:lvl3pPr marL="0" marR="0" indent="342900" algn="ctr" defTabSz="309563" rtl="0" latinLnBrk="0">
        <a:lnSpc>
          <a:spcPct val="100000"/>
        </a:lnSpc>
        <a:spcBef>
          <a:spcPts val="0"/>
        </a:spcBef>
        <a:spcAft>
          <a:spcPts val="0"/>
        </a:spcAft>
        <a:buClrTx/>
        <a:buSzTx/>
        <a:buFontTx/>
        <a:buNone/>
        <a:tabLst/>
        <a:defRPr sz="825" b="0" i="0" u="none" strike="noStrike" cap="none" spc="0" baseline="0">
          <a:solidFill>
            <a:schemeClr val="tx1"/>
          </a:solidFill>
          <a:uFillTx/>
          <a:latin typeface="+mn-lt"/>
          <a:ea typeface="+mn-ea"/>
          <a:cs typeface="+mn-cs"/>
          <a:sym typeface="Graphik"/>
        </a:defRPr>
      </a:lvl3pPr>
      <a:lvl4pPr marL="0" marR="0" indent="514350" algn="ctr" defTabSz="309563" rtl="0" latinLnBrk="0">
        <a:lnSpc>
          <a:spcPct val="100000"/>
        </a:lnSpc>
        <a:spcBef>
          <a:spcPts val="0"/>
        </a:spcBef>
        <a:spcAft>
          <a:spcPts val="0"/>
        </a:spcAft>
        <a:buClrTx/>
        <a:buSzTx/>
        <a:buFontTx/>
        <a:buNone/>
        <a:tabLst/>
        <a:defRPr sz="825" b="0" i="0" u="none" strike="noStrike" cap="none" spc="0" baseline="0">
          <a:solidFill>
            <a:schemeClr val="tx1"/>
          </a:solidFill>
          <a:uFillTx/>
          <a:latin typeface="+mn-lt"/>
          <a:ea typeface="+mn-ea"/>
          <a:cs typeface="+mn-cs"/>
          <a:sym typeface="Graphik"/>
        </a:defRPr>
      </a:lvl4pPr>
      <a:lvl5pPr marL="0" marR="0" indent="685800" algn="ctr" defTabSz="309563" rtl="0" latinLnBrk="0">
        <a:lnSpc>
          <a:spcPct val="100000"/>
        </a:lnSpc>
        <a:spcBef>
          <a:spcPts val="0"/>
        </a:spcBef>
        <a:spcAft>
          <a:spcPts val="0"/>
        </a:spcAft>
        <a:buClrTx/>
        <a:buSzTx/>
        <a:buFontTx/>
        <a:buNone/>
        <a:tabLst/>
        <a:defRPr sz="825" b="0" i="0" u="none" strike="noStrike" cap="none" spc="0" baseline="0">
          <a:solidFill>
            <a:schemeClr val="tx1"/>
          </a:solidFill>
          <a:uFillTx/>
          <a:latin typeface="+mn-lt"/>
          <a:ea typeface="+mn-ea"/>
          <a:cs typeface="+mn-cs"/>
          <a:sym typeface="Graphik"/>
        </a:defRPr>
      </a:lvl5pPr>
      <a:lvl6pPr marL="0" marR="0" indent="857250" algn="ctr" defTabSz="309563" rtl="0" latinLnBrk="0">
        <a:lnSpc>
          <a:spcPct val="100000"/>
        </a:lnSpc>
        <a:spcBef>
          <a:spcPts val="0"/>
        </a:spcBef>
        <a:spcAft>
          <a:spcPts val="0"/>
        </a:spcAft>
        <a:buClrTx/>
        <a:buSzTx/>
        <a:buFontTx/>
        <a:buNone/>
        <a:tabLst/>
        <a:defRPr sz="825" b="0" i="0" u="none" strike="noStrike" cap="none" spc="0" baseline="0">
          <a:solidFill>
            <a:schemeClr val="tx1"/>
          </a:solidFill>
          <a:uFillTx/>
          <a:latin typeface="+mn-lt"/>
          <a:ea typeface="+mn-ea"/>
          <a:cs typeface="+mn-cs"/>
          <a:sym typeface="Graphik"/>
        </a:defRPr>
      </a:lvl6pPr>
      <a:lvl7pPr marL="0" marR="0" indent="1028700" algn="ctr" defTabSz="309563" rtl="0" latinLnBrk="0">
        <a:lnSpc>
          <a:spcPct val="100000"/>
        </a:lnSpc>
        <a:spcBef>
          <a:spcPts val="0"/>
        </a:spcBef>
        <a:spcAft>
          <a:spcPts val="0"/>
        </a:spcAft>
        <a:buClrTx/>
        <a:buSzTx/>
        <a:buFontTx/>
        <a:buNone/>
        <a:tabLst/>
        <a:defRPr sz="825" b="0" i="0" u="none" strike="noStrike" cap="none" spc="0" baseline="0">
          <a:solidFill>
            <a:schemeClr val="tx1"/>
          </a:solidFill>
          <a:uFillTx/>
          <a:latin typeface="+mn-lt"/>
          <a:ea typeface="+mn-ea"/>
          <a:cs typeface="+mn-cs"/>
          <a:sym typeface="Graphik"/>
        </a:defRPr>
      </a:lvl7pPr>
      <a:lvl8pPr marL="0" marR="0" indent="1200150" algn="ctr" defTabSz="309563" rtl="0" latinLnBrk="0">
        <a:lnSpc>
          <a:spcPct val="100000"/>
        </a:lnSpc>
        <a:spcBef>
          <a:spcPts val="0"/>
        </a:spcBef>
        <a:spcAft>
          <a:spcPts val="0"/>
        </a:spcAft>
        <a:buClrTx/>
        <a:buSzTx/>
        <a:buFontTx/>
        <a:buNone/>
        <a:tabLst/>
        <a:defRPr sz="825" b="0" i="0" u="none" strike="noStrike" cap="none" spc="0" baseline="0">
          <a:solidFill>
            <a:schemeClr val="tx1"/>
          </a:solidFill>
          <a:uFillTx/>
          <a:latin typeface="+mn-lt"/>
          <a:ea typeface="+mn-ea"/>
          <a:cs typeface="+mn-cs"/>
          <a:sym typeface="Graphik"/>
        </a:defRPr>
      </a:lvl8pPr>
      <a:lvl9pPr marL="0" marR="0" indent="1371600" algn="ctr" defTabSz="309563" rtl="0" latinLnBrk="0">
        <a:lnSpc>
          <a:spcPct val="100000"/>
        </a:lnSpc>
        <a:spcBef>
          <a:spcPts val="0"/>
        </a:spcBef>
        <a:spcAft>
          <a:spcPts val="0"/>
        </a:spcAft>
        <a:buClrTx/>
        <a:buSzTx/>
        <a:buFontTx/>
        <a:buNone/>
        <a:tabLst/>
        <a:defRPr sz="825" b="0" i="0" u="none" strike="noStrike" cap="none" spc="0" baseline="0">
          <a:solidFill>
            <a:schemeClr val="tx1"/>
          </a:solidFill>
          <a:uFillTx/>
          <a:latin typeface="+mn-lt"/>
          <a:ea typeface="+mn-ea"/>
          <a:cs typeface="+mn-cs"/>
          <a:sym typeface="Graphik"/>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hyperlink" Target="https://nam02.safelinks.protection.outlook.com/?url=https%3A%2F%2Fscholarworks.iu.edu%2Fdspace%2Fhandle%2F2022%2F22221&amp;data=05%7C02%7CMYELL%40sc.edu%7Cb54b78b5776840f2eabf08dc184b1d8d%7C4b2a4b19d135420e8bb2b1cd238998cc%7C0%7C0%7C638411958107165479%7CUnknown%7CTWFpbGZsb3d8eyJWIjoiMC4wLjAwMDAiLCJQIjoiV2luMzIiLCJBTiI6Ik1haWwiLCJXVCI6Mn0%3D%7C3000%7C%7C%7C&amp;sdata=OfoRHQReuFr2HdpmQyJOeajVmgEAl8V%2FCJEgPwdO69I%3D&amp;reserved=0" TargetMode="Externa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hyperlink" Target="mailto:Myell@sc.edu" TargetMode="External"/><Relationship Id="rId2" Type="http://schemas.openxmlformats.org/officeDocument/2006/relationships/hyperlink" Target="mailto:dbateman@air.org" TargetMode="Externa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3" Type="http://schemas.openxmlformats.org/officeDocument/2006/relationships/hyperlink" Target="mailto:cadre@directionservice.org" TargetMode="External"/><Relationship Id="rId2" Type="http://schemas.openxmlformats.org/officeDocument/2006/relationships/hyperlink" Target="http://www.cadreworks.org/" TargetMode="External"/><Relationship Id="rId1" Type="http://schemas.openxmlformats.org/officeDocument/2006/relationships/slideLayout" Target="../slideLayouts/slideLayout6.xml"/><Relationship Id="rId4" Type="http://schemas.openxmlformats.org/officeDocument/2006/relationships/hyperlink" Target="http://www.cadreworks.org/subscribe-cadre-caucus-e-newsletter"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surveymonkey.com/r/R2RK7LH"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s://www.surveymonkey.com/r/BatemanYellWebinar"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57EF912-89F7-44DF-BEF0-92AFF3A02DD4}"/>
              </a:ext>
              <a:ext uri="{C183D7F6-B498-43B3-948B-1728B52AA6E4}">
                <adec:decorative xmlns:adec="http://schemas.microsoft.com/office/drawing/2017/decorative" val="1"/>
              </a:ext>
            </a:extLst>
          </p:cNvPr>
          <p:cNvSpPr/>
          <p:nvPr/>
        </p:nvSpPr>
        <p:spPr>
          <a:xfrm>
            <a:off x="3523489" y="0"/>
            <a:ext cx="5620511"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67D2A377-3268-48FE-8F64-954786040E81}"/>
              </a:ext>
              <a:ext uri="{C183D7F6-B498-43B3-948B-1728B52AA6E4}">
                <adec:decorative xmlns:adec="http://schemas.microsoft.com/office/drawing/2017/decorative" val="1"/>
              </a:ext>
            </a:extLst>
          </p:cNvPr>
          <p:cNvSpPr/>
          <p:nvPr/>
        </p:nvSpPr>
        <p:spPr>
          <a:xfrm>
            <a:off x="228600" y="6456277"/>
            <a:ext cx="990600" cy="274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CADRAY Logo: The Center for Appropriate Dispute Resolution in Special Education">
            <a:extLst>
              <a:ext uri="{FF2B5EF4-FFF2-40B4-BE49-F238E27FC236}">
                <a16:creationId xmlns:a16="http://schemas.microsoft.com/office/drawing/2014/main" id="{4A342BFE-E42B-4E58-8EC4-3B882F6367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1981200"/>
            <a:ext cx="5890838" cy="2259602"/>
          </a:xfrm>
          <a:prstGeom prst="rect">
            <a:avLst/>
          </a:prstGeom>
        </p:spPr>
      </p:pic>
      <p:sp>
        <p:nvSpPr>
          <p:cNvPr id="4" name="Content Placeholder 3" descr=" &#10;&#10;">
            <a:extLst>
              <a:ext uri="{FF2B5EF4-FFF2-40B4-BE49-F238E27FC236}">
                <a16:creationId xmlns:a16="http://schemas.microsoft.com/office/drawing/2014/main" id="{2D51B240-EDBC-4D6E-B6AA-7B2EADB8D714}"/>
              </a:ext>
            </a:extLst>
          </p:cNvPr>
          <p:cNvSpPr txBox="1">
            <a:spLocks noGrp="1"/>
          </p:cNvSpPr>
          <p:nvPr>
            <p:ph idx="1"/>
          </p:nvPr>
        </p:nvSpPr>
        <p:spPr>
          <a:xfrm>
            <a:off x="3962385" y="3725950"/>
            <a:ext cx="4552965" cy="2493877"/>
          </a:xfrm>
        </p:spPr>
        <p:txBody>
          <a:bodyPr>
            <a:normAutofit/>
          </a:bodyPr>
          <a:lstStyle/>
          <a:p>
            <a:pPr marL="0" indent="0" algn="ctr">
              <a:buNone/>
            </a:pPr>
            <a:r>
              <a:rPr lang="en-US" sz="3200" b="1" dirty="0">
                <a:solidFill>
                  <a:schemeClr val="bg1"/>
                </a:solidFill>
                <a:latin typeface="Candara" panose="020E0502030303020204" pitchFamily="34" charset="0"/>
              </a:rPr>
              <a:t>David Bateman, Ph.D.</a:t>
            </a:r>
          </a:p>
          <a:p>
            <a:pPr marL="0" indent="0" algn="ctr">
              <a:buNone/>
            </a:pPr>
            <a:r>
              <a:rPr lang="en-US" sz="3200" b="1" dirty="0">
                <a:solidFill>
                  <a:schemeClr val="bg1"/>
                </a:solidFill>
                <a:latin typeface="Candara" panose="020E0502030303020204" pitchFamily="34" charset="0"/>
              </a:rPr>
              <a:t>Mitchell Yell, Ph.D.</a:t>
            </a:r>
          </a:p>
          <a:p>
            <a:pPr marL="0" indent="0" algn="ctr">
              <a:buNone/>
            </a:pPr>
            <a:endParaRPr lang="en-US" sz="1800" b="1" dirty="0">
              <a:solidFill>
                <a:schemeClr val="bg1"/>
              </a:solidFill>
              <a:latin typeface="Candara" panose="020E0502030303020204" pitchFamily="34" charset="0"/>
            </a:endParaRPr>
          </a:p>
          <a:p>
            <a:pPr marL="0" indent="0" algn="ctr">
              <a:buNone/>
            </a:pPr>
            <a:endParaRPr lang="en-US" sz="1800" b="1" dirty="0">
              <a:solidFill>
                <a:schemeClr val="bg1"/>
              </a:solidFill>
              <a:latin typeface="Candara" panose="020E0502030303020204" pitchFamily="34" charset="0"/>
            </a:endParaRPr>
          </a:p>
          <a:p>
            <a:pPr marL="0" indent="0" algn="ctr">
              <a:buNone/>
            </a:pPr>
            <a:r>
              <a:rPr lang="en-US" sz="1600" dirty="0">
                <a:solidFill>
                  <a:schemeClr val="bg1"/>
                </a:solidFill>
                <a:latin typeface="Candara" panose="020E0502030303020204" pitchFamily="34" charset="0"/>
                <a:cs typeface="Arial" panose="020B0604020202020204" pitchFamily="34" charset="0"/>
              </a:rPr>
              <a:t>January 25, 2024</a:t>
            </a:r>
            <a:endParaRPr lang="en-US" sz="1425" dirty="0">
              <a:solidFill>
                <a:schemeClr val="bg1"/>
              </a:solidFill>
              <a:latin typeface="Candara" panose="020E0502030303020204" pitchFamily="34" charset="0"/>
              <a:cs typeface="Arial" panose="020B0604020202020204" pitchFamily="34" charset="0"/>
            </a:endParaRPr>
          </a:p>
          <a:p>
            <a:pPr marL="0" indent="0" algn="ctr">
              <a:buNone/>
            </a:pPr>
            <a:endParaRPr lang="en-US" sz="1800" dirty="0">
              <a:solidFill>
                <a:schemeClr val="bg1"/>
              </a:solidFill>
            </a:endParaRPr>
          </a:p>
          <a:p>
            <a:pPr algn="ctr"/>
            <a:endParaRPr lang="en-US" sz="1050" dirty="0">
              <a:solidFill>
                <a:schemeClr val="bg1"/>
              </a:solidFill>
              <a:cs typeface="Arial" panose="020B0604020202020204" pitchFamily="34" charset="0"/>
            </a:endParaRPr>
          </a:p>
        </p:txBody>
      </p:sp>
      <p:sp>
        <p:nvSpPr>
          <p:cNvPr id="9" name="Title 8">
            <a:extLst>
              <a:ext uri="{FF2B5EF4-FFF2-40B4-BE49-F238E27FC236}">
                <a16:creationId xmlns:a16="http://schemas.microsoft.com/office/drawing/2014/main" id="{9A7E215E-9457-AE99-67B8-6B27AF257AE3}"/>
              </a:ext>
            </a:extLst>
          </p:cNvPr>
          <p:cNvSpPr>
            <a:spLocks noGrp="1"/>
          </p:cNvSpPr>
          <p:nvPr>
            <p:ph type="title"/>
          </p:nvPr>
        </p:nvSpPr>
        <p:spPr>
          <a:xfrm>
            <a:off x="4071255" y="1409787"/>
            <a:ext cx="4773389" cy="1325563"/>
          </a:xfrm>
        </p:spPr>
        <p:txBody>
          <a:bodyPr>
            <a:normAutofit fontScale="90000"/>
          </a:bodyPr>
          <a:lstStyle/>
          <a:p>
            <a:pPr algn="ctr"/>
            <a:r>
              <a:rPr lang="en-US" sz="4400" b="1" dirty="0">
                <a:solidFill>
                  <a:schemeClr val="bg1"/>
                </a:solidFill>
                <a:latin typeface="Candara" panose="020E0502030303020204" pitchFamily="34" charset="0"/>
              </a:rPr>
              <a:t>A Critical Look at the IDEA Due Process Hearing System and Suggested Improvements</a:t>
            </a:r>
            <a:br>
              <a:rPr lang="en-US" sz="4400" b="1" dirty="0">
                <a:solidFill>
                  <a:schemeClr val="bg1"/>
                </a:solidFill>
                <a:latin typeface="Candara" panose="020E0502030303020204" pitchFamily="34" charset="0"/>
              </a:rPr>
            </a:br>
            <a:endParaRPr lang="en-US" b="1" dirty="0"/>
          </a:p>
        </p:txBody>
      </p:sp>
      <p:sp>
        <p:nvSpPr>
          <p:cNvPr id="2" name="Slide Number Placeholder 1">
            <a:extLst>
              <a:ext uri="{FF2B5EF4-FFF2-40B4-BE49-F238E27FC236}">
                <a16:creationId xmlns:a16="http://schemas.microsoft.com/office/drawing/2014/main" id="{133F5E6E-84A1-4B2F-B2B8-2D732F7D289F}"/>
              </a:ext>
            </a:extLst>
          </p:cNvPr>
          <p:cNvSpPr>
            <a:spLocks noGrp="1"/>
          </p:cNvSpPr>
          <p:nvPr>
            <p:ph type="sldNum" sz="quarter" idx="12"/>
          </p:nvPr>
        </p:nvSpPr>
        <p:spPr/>
        <p:txBody>
          <a:bodyPr/>
          <a:lstStyle/>
          <a:p>
            <a:fld id="{5A7DBBCE-B637-4BED-9891-2CD104F8AED8}" type="slidenum">
              <a:rPr lang="en-US" smtClean="0"/>
              <a:t>1</a:t>
            </a:fld>
            <a:endParaRPr lang="en-US"/>
          </a:p>
        </p:txBody>
      </p:sp>
    </p:spTree>
    <p:extLst>
      <p:ext uri="{BB962C8B-B14F-4D97-AF65-F5344CB8AC3E}">
        <p14:creationId xmlns:p14="http://schemas.microsoft.com/office/powerpoint/2010/main" val="3802444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bout the Presenters…">
            <a:extLst>
              <a:ext uri="{FF2B5EF4-FFF2-40B4-BE49-F238E27FC236}">
                <a16:creationId xmlns:a16="http://schemas.microsoft.com/office/drawing/2014/main" id="{365E7C0F-9181-428A-B1CB-7DF10ACA36B2}"/>
              </a:ext>
            </a:extLst>
          </p:cNvPr>
          <p:cNvSpPr txBox="1">
            <a:spLocks/>
          </p:cNvSpPr>
          <p:nvPr/>
        </p:nvSpPr>
        <p:spPr>
          <a:xfrm>
            <a:off x="475133" y="2286000"/>
            <a:ext cx="8383118" cy="38121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lvl1pPr marL="0" marR="0" indent="0" algn="ctr" defTabSz="309563" rtl="0" latinLnBrk="0">
              <a:lnSpc>
                <a:spcPct val="90000"/>
              </a:lnSpc>
              <a:spcBef>
                <a:spcPts val="0"/>
              </a:spcBef>
              <a:spcAft>
                <a:spcPts val="0"/>
              </a:spcAft>
              <a:buClrTx/>
              <a:buSzTx/>
              <a:buFontTx/>
              <a:buNone/>
              <a:tabLst/>
              <a:defRPr sz="4350" b="0" i="0" u="none" strike="noStrike" cap="none" spc="-131" baseline="0">
                <a:gradFill flip="none" rotWithShape="1">
                  <a:gsLst>
                    <a:gs pos="0">
                      <a:srgbClr val="FF00D8"/>
                    </a:gs>
                    <a:gs pos="100000">
                      <a:srgbClr val="FF542E"/>
                    </a:gs>
                  </a:gsLst>
                  <a:lin ang="3960000" scaled="0"/>
                </a:gradFill>
                <a:uFillTx/>
                <a:latin typeface="+mn-lt"/>
                <a:ea typeface="+mn-ea"/>
                <a:cs typeface="+mn-cs"/>
                <a:sym typeface="Graphik Semibold"/>
              </a:defRPr>
            </a:lvl1pPr>
            <a:lvl2pPr marL="0" marR="0" indent="17145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2pPr>
            <a:lvl3pPr marL="0" marR="0" indent="34290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3pPr>
            <a:lvl4pPr marL="0" marR="0" indent="51435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4pPr>
            <a:lvl5pPr marL="0" marR="0" indent="68580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5pPr>
            <a:lvl6pPr marL="0" marR="0" indent="85725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6pPr>
            <a:lvl7pPr marL="0" marR="0" indent="102870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7pPr>
            <a:lvl8pPr marL="0" marR="0" indent="120015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8pPr>
            <a:lvl9pPr marL="0" marR="0" indent="137160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9pPr>
          </a:lstStyle>
          <a:p>
            <a:r>
              <a:rPr lang="en-US" sz="2400" u="sng" dirty="0">
                <a:solidFill>
                  <a:srgbClr val="002060"/>
                </a:solidFill>
                <a:latin typeface="+mj-lt"/>
                <a:cs typeface="Times New Roman" panose="02020603050405020304" pitchFamily="18" charset="0"/>
              </a:rPr>
              <a:t>Former:</a:t>
            </a:r>
            <a:r>
              <a:rPr lang="en-US" sz="2400" dirty="0">
                <a:solidFill>
                  <a:srgbClr val="002060"/>
                </a:solidFill>
                <a:latin typeface="+mj-lt"/>
                <a:cs typeface="Times New Roman" panose="02020603050405020304" pitchFamily="18" charset="0"/>
              </a:rPr>
              <a:t> </a:t>
            </a:r>
          </a:p>
          <a:p>
            <a:r>
              <a:rPr lang="en-US" sz="2400" spc="-150" dirty="0">
                <a:solidFill>
                  <a:srgbClr val="002060"/>
                </a:solidFill>
                <a:latin typeface="+mj-lt"/>
                <a:cs typeface="Times New Roman" panose="02020603050405020304" pitchFamily="18" charset="0"/>
              </a:rPr>
              <a:t>Special education teacher</a:t>
            </a:r>
          </a:p>
          <a:p>
            <a:r>
              <a:rPr lang="en-US" sz="2400" spc="-150" dirty="0">
                <a:solidFill>
                  <a:srgbClr val="002060"/>
                </a:solidFill>
                <a:latin typeface="+mj-lt"/>
                <a:cs typeface="Times New Roman" panose="02020603050405020304" pitchFamily="18" charset="0"/>
              </a:rPr>
              <a:t>Special education administrator</a:t>
            </a:r>
          </a:p>
          <a:p>
            <a:r>
              <a:rPr lang="en-US" sz="2400" spc="-150" dirty="0">
                <a:solidFill>
                  <a:srgbClr val="002060"/>
                </a:solidFill>
                <a:latin typeface="+mj-lt"/>
                <a:cs typeface="Times New Roman" panose="02020603050405020304" pitchFamily="18" charset="0"/>
              </a:rPr>
              <a:t>IEP Facilitator</a:t>
            </a:r>
          </a:p>
          <a:p>
            <a:r>
              <a:rPr lang="en-US" sz="2400" spc="-150" dirty="0">
                <a:solidFill>
                  <a:srgbClr val="002060"/>
                </a:solidFill>
                <a:latin typeface="+mj-lt"/>
                <a:cs typeface="Times New Roman" panose="02020603050405020304" pitchFamily="18" charset="0"/>
              </a:rPr>
              <a:t>Expert witness for hearings and cases brought by school districts and parents</a:t>
            </a:r>
          </a:p>
          <a:p>
            <a:endParaRPr lang="en-US" sz="2600" spc="-150" dirty="0">
              <a:latin typeface="+mj-lt"/>
              <a:cs typeface="Times New Roman" panose="02020603050405020304" pitchFamily="18" charset="0"/>
            </a:endParaRPr>
          </a:p>
          <a:p>
            <a:r>
              <a:rPr lang="en-US" sz="2600" u="sng" spc="-150" dirty="0">
                <a:solidFill>
                  <a:srgbClr val="002060"/>
                </a:solidFill>
                <a:latin typeface="+mj-lt"/>
                <a:cs typeface="Times New Roman" panose="02020603050405020304" pitchFamily="18" charset="0"/>
              </a:rPr>
              <a:t>Current:</a:t>
            </a:r>
            <a:r>
              <a:rPr lang="en-US" sz="2600" spc="-150" dirty="0">
                <a:solidFill>
                  <a:srgbClr val="002060"/>
                </a:solidFill>
                <a:latin typeface="+mj-lt"/>
                <a:cs typeface="Times New Roman" panose="02020603050405020304" pitchFamily="18" charset="0"/>
              </a:rPr>
              <a:t> </a:t>
            </a:r>
          </a:p>
          <a:p>
            <a:r>
              <a:rPr lang="en-US" sz="2400" spc="-150" dirty="0">
                <a:solidFill>
                  <a:srgbClr val="002060"/>
                </a:solidFill>
                <a:latin typeface="+mj-lt"/>
                <a:cs typeface="Times New Roman" panose="02020603050405020304" pitchFamily="18" charset="0"/>
              </a:rPr>
              <a:t>Fred and Francis Palmetto Chair of Teacher Education </a:t>
            </a:r>
          </a:p>
          <a:p>
            <a:r>
              <a:rPr lang="en-US" sz="2400" spc="-150" dirty="0">
                <a:solidFill>
                  <a:srgbClr val="002060"/>
                </a:solidFill>
                <a:latin typeface="+mj-lt"/>
                <a:cs typeface="Times New Roman" panose="02020603050405020304" pitchFamily="18" charset="0"/>
              </a:rPr>
              <a:t>&amp; professor of special education at the University of South Carolina</a:t>
            </a:r>
          </a:p>
          <a:p>
            <a:r>
              <a:rPr lang="en-US" sz="2400" spc="-150" dirty="0">
                <a:solidFill>
                  <a:srgbClr val="002060"/>
                </a:solidFill>
                <a:latin typeface="+mj-lt"/>
                <a:cs typeface="Times New Roman" panose="02020603050405020304" pitchFamily="18" charset="0"/>
              </a:rPr>
              <a:t>State Review Officer for SC (Two-tier system)</a:t>
            </a:r>
          </a:p>
          <a:p>
            <a:r>
              <a:rPr lang="en-US" sz="2400" spc="-150" dirty="0">
                <a:solidFill>
                  <a:srgbClr val="002060"/>
                </a:solidFill>
                <a:latin typeface="+mj-lt"/>
                <a:cs typeface="Times New Roman" panose="02020603050405020304" pitchFamily="18" charset="0"/>
              </a:rPr>
              <a:t>Special education expert in two discrimination cases under the ADA</a:t>
            </a:r>
            <a:endParaRPr lang="en-US" sz="2400" kern="0" spc="-150" dirty="0">
              <a:solidFill>
                <a:srgbClr val="002060"/>
              </a:solidFill>
              <a:latin typeface="+mj-lt"/>
            </a:endParaRPr>
          </a:p>
        </p:txBody>
      </p:sp>
      <p:sp>
        <p:nvSpPr>
          <p:cNvPr id="2" name="Title 4">
            <a:extLst>
              <a:ext uri="{FF2B5EF4-FFF2-40B4-BE49-F238E27FC236}">
                <a16:creationId xmlns:a16="http://schemas.microsoft.com/office/drawing/2014/main" id="{6C2011DC-E409-BDA9-9E86-08AEF819CB35}"/>
              </a:ext>
            </a:extLst>
          </p:cNvPr>
          <p:cNvSpPr txBox="1">
            <a:spLocks noGrp="1"/>
          </p:cNvSpPr>
          <p:nvPr>
            <p:ph type="title" idx="4294967295"/>
          </p:nvPr>
        </p:nvSpPr>
        <p:spPr>
          <a:xfrm>
            <a:off x="570942" y="759811"/>
            <a:ext cx="8191500" cy="1977715"/>
          </a:xfrm>
          <a:prstGeom prst="rect">
            <a:avLst/>
          </a:prstGeom>
          <a:noFill/>
          <a:ln w="12700">
            <a:noFill/>
            <a:prstDash/>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rot="0" spcFirstLastPara="0" vertOverflow="overflow" horzOverflow="overflow" vert="horz" wrap="square" lIns="50800" tIns="50800" rIns="50800" bIns="50800" numCol="1" spcCol="0" rtlCol="0" fromWordArt="0" anchor="b" anchorCtr="0" forceAA="0" compatLnSpc="1">
            <a:prstTxWarp prst="textNoShape">
              <a:avLst/>
            </a:prstTxWarp>
            <a:normAutofit/>
          </a:bodyPr>
          <a:lstStyle>
            <a:lvl1pPr marL="0" marR="0" indent="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1pPr>
            <a:lvl2pPr marL="0" marR="0" indent="17145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2pPr>
            <a:lvl3pPr marL="0" marR="0" indent="34290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3pPr>
            <a:lvl4pPr marL="0" marR="0" indent="51435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4pPr>
            <a:lvl5pPr marL="0" marR="0" indent="68580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5pPr>
            <a:lvl6pPr marL="0" marR="0" indent="85725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6pPr>
            <a:lvl7pPr marL="0" marR="0" indent="102870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7pPr>
            <a:lvl8pPr marL="0" marR="0" indent="120015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8pPr>
            <a:lvl9pPr marL="0" marR="0" indent="137160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9pPr>
          </a:lstStyle>
          <a:p>
            <a:pPr marL="0" marR="0" lvl="0" indent="0" algn="ctr" defTabSz="309563" rtl="0" eaLnBrk="1" fontAlgn="auto" latinLnBrk="0" hangingPunct="1">
              <a:lnSpc>
                <a:spcPct val="80000"/>
              </a:lnSpc>
              <a:spcBef>
                <a:spcPts val="0"/>
              </a:spcBef>
              <a:spcAft>
                <a:spcPts val="0"/>
              </a:spcAft>
              <a:buClrTx/>
              <a:buSzTx/>
              <a:buFontTx/>
              <a:buNone/>
              <a:tabLst/>
              <a:defRPr/>
            </a:pPr>
            <a:r>
              <a:rPr kumimoji="0" lang="en-US" sz="5400" b="0" i="0" u="none" strike="noStrike" kern="0" cap="none" spc="-95" normalizeH="0" baseline="0" noProof="0" dirty="0">
                <a:ln>
                  <a:noFill/>
                </a:ln>
                <a:solidFill>
                  <a:srgbClr val="002060"/>
                </a:solidFill>
                <a:effectLst/>
                <a:uLnTx/>
                <a:uFillTx/>
                <a:latin typeface="+mn-lt"/>
                <a:ea typeface="+mn-ea"/>
                <a:cs typeface="+mn-cs"/>
                <a:sym typeface="Graphik Semibold"/>
              </a:rPr>
              <a:t>About the Presenters</a:t>
            </a:r>
          </a:p>
          <a:p>
            <a:pPr marL="0" marR="0" lvl="0" indent="0" algn="ctr" defTabSz="309563" rtl="0" eaLnBrk="1" fontAlgn="auto" latinLnBrk="0" hangingPunct="1">
              <a:lnSpc>
                <a:spcPct val="80000"/>
              </a:lnSpc>
              <a:spcBef>
                <a:spcPts val="0"/>
              </a:spcBef>
              <a:spcAft>
                <a:spcPts val="0"/>
              </a:spcAft>
              <a:buClrTx/>
              <a:buSzTx/>
              <a:buFontTx/>
              <a:buNone/>
              <a:tabLst/>
              <a:defRPr/>
            </a:pPr>
            <a:endParaRPr kumimoji="0" lang="en-US" sz="2400" b="0" i="0" u="none" strike="noStrike" kern="0" cap="none" spc="-95" normalizeH="0" baseline="0" noProof="0" dirty="0">
              <a:ln>
                <a:noFill/>
              </a:ln>
              <a:solidFill>
                <a:srgbClr val="002060"/>
              </a:solidFill>
              <a:effectLst/>
              <a:uLnTx/>
              <a:uFillTx/>
              <a:latin typeface="+mn-lt"/>
              <a:ea typeface="+mn-ea"/>
              <a:cs typeface="+mn-cs"/>
              <a:sym typeface="Graphik Semibold"/>
            </a:endParaRPr>
          </a:p>
          <a:p>
            <a:pPr marL="0" marR="0" lvl="0" indent="0" algn="ctr" defTabSz="309563" rtl="0" eaLnBrk="1" fontAlgn="auto" latinLnBrk="0" hangingPunct="1">
              <a:lnSpc>
                <a:spcPct val="80000"/>
              </a:lnSpc>
              <a:spcBef>
                <a:spcPts val="0"/>
              </a:spcBef>
              <a:spcAft>
                <a:spcPts val="0"/>
              </a:spcAft>
              <a:buClrTx/>
              <a:buSzTx/>
              <a:buFontTx/>
              <a:buNone/>
              <a:tabLst/>
              <a:defRPr/>
            </a:pPr>
            <a:r>
              <a:rPr kumimoji="0" lang="en-US" sz="4400" b="0" i="0" u="none" strike="noStrike" kern="0" cap="none" spc="-95" normalizeH="0" baseline="0" noProof="0" dirty="0">
                <a:ln>
                  <a:noFill/>
                </a:ln>
                <a:solidFill>
                  <a:schemeClr val="accent6">
                    <a:lumMod val="50000"/>
                  </a:schemeClr>
                </a:solidFill>
                <a:effectLst/>
                <a:uLnTx/>
                <a:uFillTx/>
                <a:latin typeface="+mn-lt"/>
                <a:ea typeface="+mn-ea"/>
                <a:cs typeface="+mn-cs"/>
                <a:sym typeface="Graphik Semibold"/>
              </a:rPr>
              <a:t>Mitchell L. Yell, </a:t>
            </a:r>
            <a:r>
              <a:rPr kumimoji="0" lang="en-US" sz="4400" b="0" i="0" u="none" strike="noStrike" kern="0" cap="none" spc="-139" normalizeH="0" baseline="0" noProof="0" dirty="0">
                <a:ln>
                  <a:noFill/>
                </a:ln>
                <a:solidFill>
                  <a:schemeClr val="accent6">
                    <a:lumMod val="50000"/>
                  </a:schemeClr>
                </a:solidFill>
                <a:effectLst/>
                <a:uLnTx/>
                <a:uFillTx/>
                <a:latin typeface="+mn-lt"/>
                <a:ea typeface="+mn-ea"/>
                <a:cs typeface="+mn-cs"/>
                <a:sym typeface="Graphik Semibold"/>
              </a:rPr>
              <a:t>PhD</a:t>
            </a:r>
          </a:p>
          <a:p>
            <a:pPr marL="0" marR="0" lvl="0" indent="0" algn="ctr" defTabSz="309563" rtl="0" eaLnBrk="1" fontAlgn="auto" latinLnBrk="0" hangingPunct="1">
              <a:lnSpc>
                <a:spcPct val="80000"/>
              </a:lnSpc>
              <a:spcBef>
                <a:spcPts val="0"/>
              </a:spcBef>
              <a:spcAft>
                <a:spcPts val="0"/>
              </a:spcAft>
              <a:buClrTx/>
              <a:buSzTx/>
              <a:buFontTx/>
              <a:buNone/>
              <a:tabLst/>
              <a:defRPr/>
            </a:pPr>
            <a:endParaRPr kumimoji="0" lang="en-US" sz="4400" b="0" i="0" u="none" strike="noStrike" kern="0" cap="none" spc="-95" normalizeH="0" baseline="0" noProof="0" dirty="0">
              <a:ln>
                <a:noFill/>
              </a:ln>
              <a:solidFill>
                <a:schemeClr val="accent6">
                  <a:lumMod val="50000"/>
                </a:schemeClr>
              </a:solidFill>
              <a:effectLst/>
              <a:uLnTx/>
              <a:uFillTx/>
              <a:latin typeface="+mn-lt"/>
              <a:ea typeface="+mn-ea"/>
              <a:cs typeface="+mn-cs"/>
              <a:sym typeface="Graphik Semibold"/>
            </a:endParaRPr>
          </a:p>
        </p:txBody>
      </p:sp>
      <p:sp>
        <p:nvSpPr>
          <p:cNvPr id="4" name="Slide Number Placeholder 4">
            <a:extLst>
              <a:ext uri="{FF2B5EF4-FFF2-40B4-BE49-F238E27FC236}">
                <a16:creationId xmlns:a16="http://schemas.microsoft.com/office/drawing/2014/main" id="{20D366E0-7FFB-9289-127A-4EABCCFD1CC8}"/>
              </a:ext>
            </a:extLst>
          </p:cNvPr>
          <p:cNvSpPr txBox="1">
            <a:spLocks/>
          </p:cNvSpPr>
          <p:nvPr/>
        </p:nvSpPr>
        <p:spPr>
          <a:xfrm>
            <a:off x="8477251" y="6273041"/>
            <a:ext cx="762000" cy="27146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ADE183-8E68-2F4D-8BDF-6BCCFF36C9AF}" type="slidenum">
              <a:rPr lang="en-US" sz="1200" smtClean="0">
                <a:latin typeface="Candara"/>
              </a:rPr>
              <a:pPr/>
              <a:t>10</a:t>
            </a:fld>
            <a:endParaRPr lang="en-US" sz="1200" dirty="0">
              <a:latin typeface="Candara"/>
            </a:endParaRPr>
          </a:p>
        </p:txBody>
      </p:sp>
    </p:spTree>
    <p:extLst>
      <p:ext uri="{BB962C8B-B14F-4D97-AF65-F5344CB8AC3E}">
        <p14:creationId xmlns:p14="http://schemas.microsoft.com/office/powerpoint/2010/main" val="292710456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wo Parts to This Presentation…"/>
          <p:cNvSpPr txBox="1">
            <a:spLocks noGrp="1"/>
          </p:cNvSpPr>
          <p:nvPr>
            <p:ph type="title"/>
          </p:nvPr>
        </p:nvSpPr>
        <p:spPr>
          <a:xfrm>
            <a:off x="255671" y="1429982"/>
            <a:ext cx="8632657" cy="1520047"/>
          </a:xfrm>
          <a:prstGeom prst="rect">
            <a:avLst/>
          </a:prstGeom>
        </p:spPr>
        <p:txBody>
          <a:bodyPr>
            <a:normAutofit/>
          </a:bodyPr>
          <a:lstStyle/>
          <a:p>
            <a:pPr defTabSz="303371">
              <a:defRPr sz="11368" spc="-341"/>
            </a:pPr>
            <a:r>
              <a:rPr sz="5400" spc="-150" dirty="0">
                <a:solidFill>
                  <a:srgbClr val="002060"/>
                </a:solidFill>
              </a:rPr>
              <a:t>Two Parts to </a:t>
            </a:r>
            <a:r>
              <a:rPr lang="en-US" sz="5400" spc="-150" dirty="0">
                <a:solidFill>
                  <a:srgbClr val="002060"/>
                </a:solidFill>
              </a:rPr>
              <a:t>t</a:t>
            </a:r>
            <a:r>
              <a:rPr sz="5400" spc="-150" dirty="0">
                <a:solidFill>
                  <a:srgbClr val="002060"/>
                </a:solidFill>
              </a:rPr>
              <a:t>his Presentation</a:t>
            </a:r>
          </a:p>
          <a:p>
            <a:pPr defTabSz="303371">
              <a:defRPr sz="11368" spc="-341"/>
            </a:pPr>
            <a:endParaRPr sz="4800" spc="-150" dirty="0">
              <a:solidFill>
                <a:srgbClr val="002060"/>
              </a:solidFill>
            </a:endParaRPr>
          </a:p>
          <a:p>
            <a:pPr defTabSz="303371">
              <a:defRPr sz="11368" spc="-341"/>
            </a:pPr>
            <a:endParaRPr sz="5400" dirty="0"/>
          </a:p>
        </p:txBody>
      </p:sp>
      <p:sp>
        <p:nvSpPr>
          <p:cNvPr id="3" name="Slide Number Placeholder 4">
            <a:extLst>
              <a:ext uri="{FF2B5EF4-FFF2-40B4-BE49-F238E27FC236}">
                <a16:creationId xmlns:a16="http://schemas.microsoft.com/office/drawing/2014/main" id="{E0B247BF-31FA-B361-9D09-7125ADEA9FFD}"/>
              </a:ext>
            </a:extLst>
          </p:cNvPr>
          <p:cNvSpPr txBox="1">
            <a:spLocks/>
          </p:cNvSpPr>
          <p:nvPr/>
        </p:nvSpPr>
        <p:spPr>
          <a:xfrm>
            <a:off x="8477251" y="6273041"/>
            <a:ext cx="762000" cy="27146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ADE183-8E68-2F4D-8BDF-6BCCFF36C9AF}" type="slidenum">
              <a:rPr lang="en-US" sz="1200" smtClean="0">
                <a:latin typeface="Candara"/>
              </a:rPr>
              <a:pPr/>
              <a:t>11</a:t>
            </a:fld>
            <a:endParaRPr lang="en-US" sz="1200" dirty="0">
              <a:latin typeface="Candara"/>
            </a:endParaRPr>
          </a:p>
        </p:txBody>
      </p:sp>
      <p:sp>
        <p:nvSpPr>
          <p:cNvPr id="2" name="TextBox 1">
            <a:extLst>
              <a:ext uri="{FF2B5EF4-FFF2-40B4-BE49-F238E27FC236}">
                <a16:creationId xmlns:a16="http://schemas.microsoft.com/office/drawing/2014/main" id="{4AEB692B-72F1-FE94-64B6-3FD5DDA6DA62}"/>
              </a:ext>
            </a:extLst>
          </p:cNvPr>
          <p:cNvSpPr txBox="1"/>
          <p:nvPr/>
        </p:nvSpPr>
        <p:spPr>
          <a:xfrm>
            <a:off x="225594" y="2443097"/>
            <a:ext cx="8632657"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914400" indent="-457200" algn="l" defTabSz="303371">
              <a:defRPr sz="11368" spc="-341"/>
            </a:pPr>
            <a:r>
              <a:rPr lang="en-US" sz="4800" spc="-150" dirty="0">
                <a:solidFill>
                  <a:schemeClr val="accent6">
                    <a:lumMod val="50000"/>
                  </a:schemeClr>
                </a:solidFill>
              </a:rPr>
              <a:t>1. Problems with the DPH System</a:t>
            </a:r>
          </a:p>
          <a:p>
            <a:pPr marL="914400" indent="-457200" algn="l" defTabSz="303371">
              <a:defRPr sz="11368" spc="-341"/>
            </a:pPr>
            <a:r>
              <a:rPr lang="en-US" sz="4800" spc="-150" dirty="0">
                <a:solidFill>
                  <a:schemeClr val="accent6">
                    <a:lumMod val="50000"/>
                  </a:schemeClr>
                </a:solidFill>
              </a:rPr>
              <a:t>2. Suggestions for Improvement</a:t>
            </a:r>
            <a:endParaRPr kumimoji="0" lang="en-US" sz="4800" b="0" i="0" u="none" strike="noStrike" cap="none" spc="0" normalizeH="0" baseline="0" dirty="0">
              <a:ln>
                <a:noFill/>
              </a:ln>
              <a:solidFill>
                <a:srgbClr val="000000"/>
              </a:solidFill>
              <a:effectLst/>
              <a:uFillTx/>
              <a:latin typeface="Graphik"/>
              <a:ea typeface="Graphik"/>
              <a:cs typeface="Graphik"/>
              <a:sym typeface="Graphik"/>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33EE72-ED77-24DC-71D8-7EEA3D867FDC}"/>
              </a:ext>
            </a:extLst>
          </p:cNvPr>
          <p:cNvSpPr txBox="1"/>
          <p:nvPr/>
        </p:nvSpPr>
        <p:spPr>
          <a:xfrm>
            <a:off x="185057" y="1959429"/>
            <a:ext cx="8373189" cy="37959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182642">
              <a:defRPr sz="6843" spc="-205"/>
            </a:pPr>
            <a:endParaRPr lang="en-US" sz="4800" dirty="0">
              <a:solidFill>
                <a:schemeClr val="accent6">
                  <a:lumMod val="50000"/>
                </a:schemeClr>
              </a:solidFill>
            </a:endParaRPr>
          </a:p>
          <a:p>
            <a:pPr marL="2286000" indent="-511175" algn="l" defTabSz="182642">
              <a:defRPr sz="6843" spc="-205"/>
            </a:pPr>
            <a:r>
              <a:rPr lang="en-US" sz="4800" dirty="0">
                <a:solidFill>
                  <a:schemeClr val="accent6">
                    <a:lumMod val="50000"/>
                  </a:schemeClr>
                </a:solidFill>
              </a:rPr>
              <a:t>1. History</a:t>
            </a:r>
          </a:p>
          <a:p>
            <a:pPr marL="2286000" indent="-511175" algn="l" defTabSz="182642">
              <a:defRPr sz="6843" spc="-205"/>
            </a:pPr>
            <a:r>
              <a:rPr lang="en-US" sz="4800" dirty="0">
                <a:solidFill>
                  <a:schemeClr val="accent6">
                    <a:lumMod val="50000"/>
                  </a:schemeClr>
                </a:solidFill>
              </a:rPr>
              <a:t>2. Need a system</a:t>
            </a:r>
          </a:p>
          <a:p>
            <a:pPr marL="2286000" indent="-511175" algn="l" defTabSz="182642">
              <a:defRPr sz="6843" spc="-205"/>
            </a:pPr>
            <a:r>
              <a:rPr lang="en-US" sz="4800" dirty="0">
                <a:solidFill>
                  <a:schemeClr val="accent6">
                    <a:lumMod val="50000"/>
                  </a:schemeClr>
                </a:solidFill>
              </a:rPr>
              <a:t>3. Other mechanisms (Alternate dispute)</a:t>
            </a:r>
            <a:endParaRPr kumimoji="0" lang="en-US" sz="4800" b="0" i="0" u="none" strike="noStrike" cap="none" spc="0" normalizeH="0" baseline="0" dirty="0">
              <a:ln>
                <a:noFill/>
              </a:ln>
              <a:solidFill>
                <a:srgbClr val="000000"/>
              </a:solidFill>
              <a:effectLst/>
              <a:uFillTx/>
              <a:latin typeface="Graphik"/>
              <a:ea typeface="Graphik"/>
              <a:cs typeface="Graphik"/>
              <a:sym typeface="Graphik"/>
            </a:endParaRPr>
          </a:p>
        </p:txBody>
      </p:sp>
      <p:sp>
        <p:nvSpPr>
          <p:cNvPr id="211" name="First…"/>
          <p:cNvSpPr txBox="1">
            <a:spLocks noGrp="1"/>
          </p:cNvSpPr>
          <p:nvPr>
            <p:ph type="title"/>
          </p:nvPr>
        </p:nvSpPr>
        <p:spPr>
          <a:xfrm>
            <a:off x="479617" y="1959429"/>
            <a:ext cx="8184765" cy="1469571"/>
          </a:xfrm>
          <a:prstGeom prst="rect">
            <a:avLst/>
          </a:prstGeom>
        </p:spPr>
        <p:txBody>
          <a:bodyPr>
            <a:normAutofit fontScale="90000"/>
          </a:bodyPr>
          <a:lstStyle/>
          <a:p>
            <a:pPr defTabSz="182642">
              <a:defRPr sz="6843" spc="-205"/>
            </a:pPr>
            <a:r>
              <a:rPr lang="en-US" sz="7200" dirty="0">
                <a:solidFill>
                  <a:srgbClr val="002060"/>
                </a:solidFill>
              </a:rPr>
              <a:t>First</a:t>
            </a:r>
            <a:r>
              <a:rPr lang="en-US" sz="7300" dirty="0">
                <a:solidFill>
                  <a:srgbClr val="002060"/>
                </a:solidFill>
              </a:rPr>
              <a:t>:</a:t>
            </a:r>
            <a:r>
              <a:rPr lang="en-US" sz="6000" dirty="0">
                <a:solidFill>
                  <a:srgbClr val="002060"/>
                </a:solidFill>
              </a:rPr>
              <a:t> </a:t>
            </a:r>
            <a:br>
              <a:rPr lang="en-US" sz="6000" dirty="0">
                <a:solidFill>
                  <a:srgbClr val="002060"/>
                </a:solidFill>
              </a:rPr>
            </a:br>
            <a:r>
              <a:rPr lang="en-US" sz="6000" dirty="0">
                <a:solidFill>
                  <a:srgbClr val="002060"/>
                </a:solidFill>
              </a:rPr>
              <a:t>We are not Anti-DPH</a:t>
            </a:r>
            <a:br>
              <a:rPr lang="en-US" sz="4000" dirty="0"/>
            </a:br>
            <a:br>
              <a:rPr lang="en-US" sz="4000" dirty="0"/>
            </a:br>
            <a:endParaRPr sz="4000" dirty="0">
              <a:solidFill>
                <a:schemeClr val="accent6">
                  <a:lumMod val="50000"/>
                </a:schemeClr>
              </a:solidFill>
            </a:endParaRPr>
          </a:p>
        </p:txBody>
      </p:sp>
      <p:sp>
        <p:nvSpPr>
          <p:cNvPr id="3" name="Slide Number Placeholder 4">
            <a:extLst>
              <a:ext uri="{FF2B5EF4-FFF2-40B4-BE49-F238E27FC236}">
                <a16:creationId xmlns:a16="http://schemas.microsoft.com/office/drawing/2014/main" id="{AABE4DCF-1BE5-D247-4B12-B6F437AC117E}"/>
              </a:ext>
            </a:extLst>
          </p:cNvPr>
          <p:cNvSpPr txBox="1">
            <a:spLocks/>
          </p:cNvSpPr>
          <p:nvPr/>
        </p:nvSpPr>
        <p:spPr>
          <a:xfrm>
            <a:off x="8477251" y="6273041"/>
            <a:ext cx="762000" cy="27146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ADE183-8E68-2F4D-8BDF-6BCCFF36C9AF}" type="slidenum">
              <a:rPr lang="en-US" sz="1200" smtClean="0">
                <a:latin typeface="Candara"/>
              </a:rPr>
              <a:pPr/>
              <a:t>12</a:t>
            </a:fld>
            <a:endParaRPr lang="en-US" sz="1200" dirty="0">
              <a:latin typeface="Candara"/>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 name="Screenshot 2023-11-19 at 5.07.40 PM.png" descr="Graph showing statistics of Due Process cases from 2003-2021.  DPH Withdrawn: 47.5 %; Settled 12.4%; Dismissed or ruled in favor of school 35.8%; Ruled fully in favor of parents 1.8%. This is based on 1,391 hearings from 2003 through July 2021. Source: US Distric Court for the Eastern District of Virginia."/>
          <p:cNvPicPr>
            <a:picLocks noChangeAspect="1"/>
          </p:cNvPicPr>
          <p:nvPr/>
        </p:nvPicPr>
        <p:blipFill rotWithShape="1">
          <a:blip r:embed="rId2"/>
          <a:srcRect t="4678" r="5387" b="5098"/>
          <a:stretch/>
        </p:blipFill>
        <p:spPr>
          <a:xfrm>
            <a:off x="412556" y="1670319"/>
            <a:ext cx="8255194" cy="4675477"/>
          </a:xfrm>
          <a:prstGeom prst="rect">
            <a:avLst/>
          </a:prstGeom>
          <a:ln w="12700">
            <a:miter lim="400000"/>
          </a:ln>
        </p:spPr>
      </p:pic>
      <p:sp>
        <p:nvSpPr>
          <p:cNvPr id="5" name="Title 4">
            <a:extLst>
              <a:ext uri="{FF2B5EF4-FFF2-40B4-BE49-F238E27FC236}">
                <a16:creationId xmlns:a16="http://schemas.microsoft.com/office/drawing/2014/main" id="{E19B16D4-0DF7-48FD-B967-5D0CBCF4895C}"/>
              </a:ext>
            </a:extLst>
          </p:cNvPr>
          <p:cNvSpPr txBox="1">
            <a:spLocks noGrp="1"/>
          </p:cNvSpPr>
          <p:nvPr>
            <p:ph type="title" idx="4294967295"/>
          </p:nvPr>
        </p:nvSpPr>
        <p:spPr>
          <a:xfrm>
            <a:off x="476250" y="-206888"/>
            <a:ext cx="8363280" cy="1678500"/>
          </a:xfrm>
          <a:prstGeom prst="rect">
            <a:avLst/>
          </a:prstGeom>
          <a:noFill/>
          <a:ln w="12700">
            <a:noFill/>
            <a:prstDash/>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rot="0" spcFirstLastPara="0" vertOverflow="overflow" horzOverflow="overflow" vert="horz" wrap="square" lIns="50800" tIns="50800" rIns="50800" bIns="50800" numCol="1" spcCol="0" rtlCol="0" fromWordArt="0" anchor="b" anchorCtr="0" forceAA="0" compatLnSpc="1">
            <a:prstTxWarp prst="textNoShape">
              <a:avLst/>
            </a:prstTxWarp>
            <a:normAutofit/>
          </a:bodyPr>
          <a:lstStyle>
            <a:lvl1pPr marL="0" marR="0" indent="0" algn="ctr" defTabSz="309563" rtl="0" latinLnBrk="0">
              <a:lnSpc>
                <a:spcPct val="90000"/>
              </a:lnSpc>
              <a:spcBef>
                <a:spcPts val="0"/>
              </a:spcBef>
              <a:spcAft>
                <a:spcPts val="0"/>
              </a:spcAft>
              <a:buClrTx/>
              <a:buSzTx/>
              <a:buFontTx/>
              <a:buNone/>
              <a:tabLst/>
              <a:defRPr sz="4350" b="0" i="0" u="none" strike="noStrike" cap="none" spc="-131" baseline="0">
                <a:gradFill flip="none" rotWithShape="1">
                  <a:gsLst>
                    <a:gs pos="0">
                      <a:srgbClr val="FF00D8"/>
                    </a:gs>
                    <a:gs pos="100000">
                      <a:srgbClr val="FF542E"/>
                    </a:gs>
                  </a:gsLst>
                  <a:lin ang="3960000" scaled="0"/>
                </a:gradFill>
                <a:uFillTx/>
                <a:latin typeface="+mn-lt"/>
                <a:ea typeface="+mn-ea"/>
                <a:cs typeface="+mn-cs"/>
                <a:sym typeface="Graphik Semibold"/>
              </a:defRPr>
            </a:lvl1pPr>
            <a:lvl2pPr marL="0" marR="0" indent="17145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2pPr>
            <a:lvl3pPr marL="0" marR="0" indent="34290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3pPr>
            <a:lvl4pPr marL="0" marR="0" indent="51435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4pPr>
            <a:lvl5pPr marL="0" marR="0" indent="68580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5pPr>
            <a:lvl6pPr marL="0" marR="0" indent="85725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6pPr>
            <a:lvl7pPr marL="0" marR="0" indent="102870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7pPr>
            <a:lvl8pPr marL="0" marR="0" indent="120015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8pPr>
            <a:lvl9pPr marL="0" marR="0" indent="137160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9pPr>
          </a:lstStyle>
          <a:p>
            <a:pPr marL="0" marR="0" lvl="0" indent="0" algn="ctr" defTabSz="309563" rtl="0" eaLnBrk="1" fontAlgn="auto" latinLnBrk="0" hangingPunct="1">
              <a:lnSpc>
                <a:spcPct val="90000"/>
              </a:lnSpc>
              <a:spcBef>
                <a:spcPts val="0"/>
              </a:spcBef>
              <a:spcAft>
                <a:spcPts val="0"/>
              </a:spcAft>
              <a:buClrTx/>
              <a:buSzTx/>
              <a:buFontTx/>
              <a:buNone/>
              <a:tabLst/>
              <a:defRPr/>
            </a:pPr>
            <a:r>
              <a:rPr kumimoji="0" lang="en-US" sz="6000" b="0" i="0" u="none" strike="noStrike" kern="0" cap="none" spc="-131" normalizeH="0" baseline="0" noProof="0" dirty="0">
                <a:ln>
                  <a:noFill/>
                </a:ln>
                <a:solidFill>
                  <a:srgbClr val="002060"/>
                </a:solidFill>
                <a:effectLst/>
                <a:uLnTx/>
                <a:uFillTx/>
                <a:latin typeface="+mn-lt"/>
                <a:ea typeface="+mn-ea"/>
                <a:cs typeface="+mn-cs"/>
                <a:sym typeface="Graphik Semibold"/>
              </a:rPr>
              <a:t>But, There are Problems </a:t>
            </a:r>
          </a:p>
        </p:txBody>
      </p:sp>
      <p:sp>
        <p:nvSpPr>
          <p:cNvPr id="3" name="Slide Number Placeholder 4">
            <a:extLst>
              <a:ext uri="{FF2B5EF4-FFF2-40B4-BE49-F238E27FC236}">
                <a16:creationId xmlns:a16="http://schemas.microsoft.com/office/drawing/2014/main" id="{A282D903-3F57-EDF5-C74E-35DD13F93B2E}"/>
              </a:ext>
            </a:extLst>
          </p:cNvPr>
          <p:cNvSpPr txBox="1">
            <a:spLocks/>
          </p:cNvSpPr>
          <p:nvPr/>
        </p:nvSpPr>
        <p:spPr>
          <a:xfrm>
            <a:off x="8477251" y="6273041"/>
            <a:ext cx="762000" cy="27146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ADE183-8E68-2F4D-8BDF-6BCCFF36C9AF}" type="slidenum">
              <a:rPr lang="en-US" sz="1200" smtClean="0">
                <a:latin typeface="Candara"/>
              </a:rPr>
              <a:pPr/>
              <a:t>13</a:t>
            </a:fld>
            <a:endParaRPr lang="en-US" sz="1200" dirty="0">
              <a:latin typeface="Candara"/>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Cost of Legal Representation and Expert Witnesses"/>
          <p:cNvSpPr txBox="1">
            <a:spLocks noGrp="1"/>
          </p:cNvSpPr>
          <p:nvPr>
            <p:ph type="title"/>
          </p:nvPr>
        </p:nvSpPr>
        <p:spPr>
          <a:xfrm>
            <a:off x="476250" y="2460625"/>
            <a:ext cx="8191500" cy="1936750"/>
          </a:xfrm>
          <a:prstGeom prst="rect">
            <a:avLst/>
          </a:prstGeom>
        </p:spPr>
        <p:txBody>
          <a:bodyPr>
            <a:normAutofit/>
          </a:bodyPr>
          <a:lstStyle/>
          <a:p>
            <a:r>
              <a:rPr sz="5400" dirty="0">
                <a:solidFill>
                  <a:srgbClr val="002060"/>
                </a:solidFill>
              </a:rPr>
              <a:t>Cost of Legal Representation and Expert Witnesses</a:t>
            </a:r>
          </a:p>
        </p:txBody>
      </p:sp>
      <p:sp>
        <p:nvSpPr>
          <p:cNvPr id="3" name="Slide Number Placeholder 4">
            <a:extLst>
              <a:ext uri="{FF2B5EF4-FFF2-40B4-BE49-F238E27FC236}">
                <a16:creationId xmlns:a16="http://schemas.microsoft.com/office/drawing/2014/main" id="{D68E5547-B654-1DBE-8DD2-F159948F41AC}"/>
              </a:ext>
            </a:extLst>
          </p:cNvPr>
          <p:cNvSpPr txBox="1">
            <a:spLocks/>
          </p:cNvSpPr>
          <p:nvPr/>
        </p:nvSpPr>
        <p:spPr>
          <a:xfrm>
            <a:off x="8477251" y="6273041"/>
            <a:ext cx="762000" cy="27146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ADE183-8E68-2F4D-8BDF-6BCCFF36C9AF}" type="slidenum">
              <a:rPr lang="en-US" sz="1200" smtClean="0">
                <a:latin typeface="Candara"/>
              </a:rPr>
              <a:pPr/>
              <a:t>14</a:t>
            </a:fld>
            <a:endParaRPr lang="en-US" sz="1200" dirty="0">
              <a:latin typeface="Candara"/>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mputer graphic of an attorney.">
            <a:extLst>
              <a:ext uri="{FF2B5EF4-FFF2-40B4-BE49-F238E27FC236}">
                <a16:creationId xmlns:a16="http://schemas.microsoft.com/office/drawing/2014/main" id="{F5D5CB52-5215-912E-FA6F-C0AA42760445}"/>
              </a:ext>
              <a:ext uri="{C183D7F6-B498-43B3-948B-1728B52AA6E4}">
                <adec:decorative xmlns:adec="http://schemas.microsoft.com/office/drawing/2017/decorative" val="0"/>
              </a:ext>
            </a:extLst>
          </p:cNvPr>
          <p:cNvPicPr>
            <a:picLocks noChangeAspect="1"/>
          </p:cNvPicPr>
          <p:nvPr/>
        </p:nvPicPr>
        <p:blipFill rotWithShape="1">
          <a:blip r:embed="rId2">
            <a:extLst>
              <a:ext uri="{28A0092B-C50C-407E-A947-70E740481C1C}">
                <a14:useLocalDpi xmlns:a14="http://schemas.microsoft.com/office/drawing/2010/main" val="0"/>
              </a:ext>
            </a:extLst>
          </a:blip>
          <a:srcRect l="729" t="1598" r="951" b="3330"/>
          <a:stretch/>
        </p:blipFill>
        <p:spPr>
          <a:xfrm>
            <a:off x="266445" y="1134389"/>
            <a:ext cx="8606348" cy="4073064"/>
          </a:xfrm>
          <a:prstGeom prst="rect">
            <a:avLst/>
          </a:prstGeom>
        </p:spPr>
      </p:pic>
      <p:sp>
        <p:nvSpPr>
          <p:cNvPr id="5" name="Title 1">
            <a:extLst>
              <a:ext uri="{FF2B5EF4-FFF2-40B4-BE49-F238E27FC236}">
                <a16:creationId xmlns:a16="http://schemas.microsoft.com/office/drawing/2014/main" id="{8CF0D02E-6B9F-D979-FC06-88E69B477C2F}"/>
              </a:ext>
            </a:extLst>
          </p:cNvPr>
          <p:cNvSpPr txBox="1">
            <a:spLocks noGrp="1"/>
          </p:cNvSpPr>
          <p:nvPr>
            <p:ph type="title" idx="4294967295"/>
          </p:nvPr>
        </p:nvSpPr>
        <p:spPr>
          <a:xfrm>
            <a:off x="-4000896" y="-1145770"/>
            <a:ext cx="16392601" cy="8499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marR="0" indent="0" algn="ctr" defTabSz="309563" rtl="0" latinLnBrk="0">
              <a:lnSpc>
                <a:spcPct val="80000"/>
              </a:lnSpc>
              <a:spcBef>
                <a:spcPts val="0"/>
              </a:spcBef>
              <a:spcAft>
                <a:spcPts val="0"/>
              </a:spcAft>
              <a:buClrTx/>
              <a:buSzTx/>
              <a:buFontTx/>
              <a:buNone/>
              <a:tabLst/>
              <a:defRPr sz="11600" b="0" i="0" u="none" strike="noStrike" cap="none" spc="-95" baseline="0">
                <a:solidFill>
                  <a:srgbClr val="000000"/>
                </a:solidFill>
                <a:uFillTx/>
                <a:latin typeface="+mn-lt"/>
                <a:ea typeface="+mn-ea"/>
                <a:cs typeface="+mn-cs"/>
                <a:sym typeface="Graphik Semibold"/>
              </a:defRPr>
            </a:lvl1pPr>
            <a:lvl2pPr marL="0" marR="0" indent="17145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2pPr>
            <a:lvl3pPr marL="0" marR="0" indent="34290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3pPr>
            <a:lvl4pPr marL="0" marR="0" indent="51435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4pPr>
            <a:lvl5pPr marL="0" marR="0" indent="68580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5pPr>
            <a:lvl6pPr marL="0" marR="0" indent="85725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6pPr>
            <a:lvl7pPr marL="0" marR="0" indent="102870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7pPr>
            <a:lvl8pPr marL="0" marR="0" indent="120015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8pPr>
            <a:lvl9pPr marL="0" marR="0" indent="137160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9pPr>
          </a:lstStyle>
          <a:p>
            <a:pPr marL="0" marR="0" lvl="0" indent="0" algn="ctr" defTabSz="309563" rtl="0" eaLnBrk="1" fontAlgn="auto" latinLnBrk="0" hangingPunct="1">
              <a:lnSpc>
                <a:spcPct val="80000"/>
              </a:lnSpc>
              <a:spcBef>
                <a:spcPts val="0"/>
              </a:spcBef>
              <a:spcAft>
                <a:spcPts val="0"/>
              </a:spcAft>
              <a:buClrTx/>
              <a:buSzTx/>
              <a:buFontTx/>
              <a:buNone/>
              <a:tabLst/>
              <a:defRPr/>
            </a:pPr>
            <a:r>
              <a:rPr kumimoji="0" lang="en-US" sz="6000" b="0" i="0" u="none" strike="noStrike" kern="0" cap="none" spc="-95" normalizeH="0" baseline="0" noProof="0" dirty="0">
                <a:ln>
                  <a:noFill/>
                </a:ln>
                <a:solidFill>
                  <a:srgbClr val="000000"/>
                </a:solidFill>
                <a:effectLst/>
                <a:uLnTx/>
                <a:uFillTx/>
                <a:latin typeface="+mn-lt"/>
                <a:ea typeface="+mn-ea"/>
                <a:cs typeface="+mn-cs"/>
                <a:sym typeface="Graphik Semibold"/>
              </a:rPr>
              <a:t>How does hiring a no win, no fee attorney work</a:t>
            </a:r>
          </a:p>
        </p:txBody>
      </p:sp>
      <p:sp>
        <p:nvSpPr>
          <p:cNvPr id="4" name="Slide Number Placeholder 4">
            <a:extLst>
              <a:ext uri="{FF2B5EF4-FFF2-40B4-BE49-F238E27FC236}">
                <a16:creationId xmlns:a16="http://schemas.microsoft.com/office/drawing/2014/main" id="{945C7F84-E677-FA3F-66C8-AC1242221DE1}"/>
              </a:ext>
            </a:extLst>
          </p:cNvPr>
          <p:cNvSpPr txBox="1">
            <a:spLocks/>
          </p:cNvSpPr>
          <p:nvPr/>
        </p:nvSpPr>
        <p:spPr>
          <a:xfrm>
            <a:off x="8477251" y="6273041"/>
            <a:ext cx="762000" cy="27146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ADE183-8E68-2F4D-8BDF-6BCCFF36C9AF}" type="slidenum">
              <a:rPr lang="en-US" sz="1200" smtClean="0">
                <a:latin typeface="Candara"/>
              </a:rPr>
              <a:pPr/>
              <a:t>15</a:t>
            </a:fld>
            <a:endParaRPr lang="en-US" sz="1200" dirty="0">
              <a:latin typeface="Candara"/>
            </a:endParaRPr>
          </a:p>
        </p:txBody>
      </p:sp>
    </p:spTree>
    <p:extLst>
      <p:ext uri="{BB962C8B-B14F-4D97-AF65-F5344CB8AC3E}">
        <p14:creationId xmlns:p14="http://schemas.microsoft.com/office/powerpoint/2010/main" val="293597036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Parental Reluctance to Initiate Disputes"/>
          <p:cNvSpPr txBox="1">
            <a:spLocks noGrp="1"/>
          </p:cNvSpPr>
          <p:nvPr>
            <p:ph type="title"/>
          </p:nvPr>
        </p:nvSpPr>
        <p:spPr>
          <a:xfrm>
            <a:off x="476250" y="2611437"/>
            <a:ext cx="8191500" cy="1635125"/>
          </a:xfrm>
          <a:prstGeom prst="rect">
            <a:avLst/>
          </a:prstGeom>
        </p:spPr>
        <p:txBody>
          <a:bodyPr>
            <a:normAutofit/>
          </a:bodyPr>
          <a:lstStyle/>
          <a:p>
            <a:r>
              <a:rPr sz="5400" dirty="0">
                <a:solidFill>
                  <a:srgbClr val="002060"/>
                </a:solidFill>
              </a:rPr>
              <a:t>Parental Reluctance to Initiate Disputes</a:t>
            </a:r>
          </a:p>
        </p:txBody>
      </p:sp>
      <p:sp>
        <p:nvSpPr>
          <p:cNvPr id="3" name="Slide Number Placeholder 4">
            <a:extLst>
              <a:ext uri="{FF2B5EF4-FFF2-40B4-BE49-F238E27FC236}">
                <a16:creationId xmlns:a16="http://schemas.microsoft.com/office/drawing/2014/main" id="{F54EA86C-7432-D7E2-1749-C19F2F42A7EB}"/>
              </a:ext>
            </a:extLst>
          </p:cNvPr>
          <p:cNvSpPr txBox="1">
            <a:spLocks/>
          </p:cNvSpPr>
          <p:nvPr/>
        </p:nvSpPr>
        <p:spPr>
          <a:xfrm>
            <a:off x="8477251" y="6273041"/>
            <a:ext cx="762000" cy="27146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ADE183-8E68-2F4D-8BDF-6BCCFF36C9AF}" type="slidenum">
              <a:rPr lang="en-US" sz="1200" smtClean="0">
                <a:latin typeface="Candara"/>
              </a:rPr>
              <a:pPr/>
              <a:t>16</a:t>
            </a:fld>
            <a:endParaRPr lang="en-US" sz="1200" dirty="0">
              <a:latin typeface="Candara"/>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ime Constraints for Parents"/>
          <p:cNvSpPr txBox="1">
            <a:spLocks noGrp="1"/>
          </p:cNvSpPr>
          <p:nvPr>
            <p:ph type="title"/>
          </p:nvPr>
        </p:nvSpPr>
        <p:spPr>
          <a:xfrm>
            <a:off x="476250" y="2986881"/>
            <a:ext cx="8191500" cy="884237"/>
          </a:xfrm>
          <a:prstGeom prst="rect">
            <a:avLst/>
          </a:prstGeom>
        </p:spPr>
        <p:txBody>
          <a:bodyPr>
            <a:normAutofit/>
          </a:bodyPr>
          <a:lstStyle/>
          <a:p>
            <a:r>
              <a:rPr sz="5400" dirty="0">
                <a:solidFill>
                  <a:srgbClr val="002060"/>
                </a:solidFill>
              </a:rPr>
              <a:t>Time Constraints for Parents</a:t>
            </a:r>
          </a:p>
        </p:txBody>
      </p:sp>
      <p:sp>
        <p:nvSpPr>
          <p:cNvPr id="3" name="Slide Number Placeholder 4">
            <a:extLst>
              <a:ext uri="{FF2B5EF4-FFF2-40B4-BE49-F238E27FC236}">
                <a16:creationId xmlns:a16="http://schemas.microsoft.com/office/drawing/2014/main" id="{D767519B-C522-4220-ABD8-48553CAEF086}"/>
              </a:ext>
            </a:extLst>
          </p:cNvPr>
          <p:cNvSpPr txBox="1">
            <a:spLocks/>
          </p:cNvSpPr>
          <p:nvPr/>
        </p:nvSpPr>
        <p:spPr>
          <a:xfrm>
            <a:off x="8477251" y="6273041"/>
            <a:ext cx="762000" cy="27146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ADE183-8E68-2F4D-8BDF-6BCCFF36C9AF}" type="slidenum">
              <a:rPr lang="en-US" sz="1200" smtClean="0">
                <a:latin typeface="Candara"/>
              </a:rPr>
              <a:pPr/>
              <a:t>17</a:t>
            </a:fld>
            <a:endParaRPr lang="en-US" sz="1200" dirty="0">
              <a:latin typeface="Candara"/>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Complexity of Hearings"/>
          <p:cNvSpPr txBox="1">
            <a:spLocks noGrp="1"/>
          </p:cNvSpPr>
          <p:nvPr>
            <p:ph type="title"/>
          </p:nvPr>
        </p:nvSpPr>
        <p:spPr>
          <a:xfrm>
            <a:off x="476250" y="3000375"/>
            <a:ext cx="8191500" cy="857250"/>
          </a:xfrm>
          <a:prstGeom prst="rect">
            <a:avLst/>
          </a:prstGeom>
        </p:spPr>
        <p:txBody>
          <a:bodyPr>
            <a:normAutofit/>
          </a:bodyPr>
          <a:lstStyle/>
          <a:p>
            <a:r>
              <a:rPr sz="5400" dirty="0">
                <a:solidFill>
                  <a:srgbClr val="002060"/>
                </a:solidFill>
              </a:rPr>
              <a:t>Complexity of Hearings</a:t>
            </a:r>
          </a:p>
        </p:txBody>
      </p:sp>
      <p:sp>
        <p:nvSpPr>
          <p:cNvPr id="3" name="Slide Number Placeholder 4">
            <a:extLst>
              <a:ext uri="{FF2B5EF4-FFF2-40B4-BE49-F238E27FC236}">
                <a16:creationId xmlns:a16="http://schemas.microsoft.com/office/drawing/2014/main" id="{7738E611-9BE2-570E-46AF-C7CED1B13AD5}"/>
              </a:ext>
            </a:extLst>
          </p:cNvPr>
          <p:cNvSpPr txBox="1">
            <a:spLocks/>
          </p:cNvSpPr>
          <p:nvPr/>
        </p:nvSpPr>
        <p:spPr>
          <a:xfrm>
            <a:off x="8477251" y="6273041"/>
            <a:ext cx="762000" cy="27146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ADE183-8E68-2F4D-8BDF-6BCCFF36C9AF}" type="slidenum">
              <a:rPr lang="en-US" sz="1200" smtClean="0">
                <a:latin typeface="Candara"/>
              </a:rPr>
              <a:pPr/>
              <a:t>18</a:t>
            </a:fld>
            <a:endParaRPr lang="en-US" sz="1200" dirty="0">
              <a:latin typeface="Candara"/>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Excessive Length and Expense"/>
          <p:cNvSpPr txBox="1">
            <a:spLocks noGrp="1"/>
          </p:cNvSpPr>
          <p:nvPr>
            <p:ph type="title"/>
          </p:nvPr>
        </p:nvSpPr>
        <p:spPr>
          <a:xfrm>
            <a:off x="476250" y="2990850"/>
            <a:ext cx="8191500" cy="876300"/>
          </a:xfrm>
          <a:prstGeom prst="rect">
            <a:avLst/>
          </a:prstGeom>
        </p:spPr>
        <p:txBody>
          <a:bodyPr>
            <a:normAutofit/>
          </a:bodyPr>
          <a:lstStyle/>
          <a:p>
            <a:r>
              <a:rPr sz="5400" dirty="0">
                <a:solidFill>
                  <a:srgbClr val="002060"/>
                </a:solidFill>
              </a:rPr>
              <a:t>Excessive Length and Expense</a:t>
            </a:r>
          </a:p>
        </p:txBody>
      </p:sp>
      <p:sp>
        <p:nvSpPr>
          <p:cNvPr id="3" name="Slide Number Placeholder 4">
            <a:extLst>
              <a:ext uri="{FF2B5EF4-FFF2-40B4-BE49-F238E27FC236}">
                <a16:creationId xmlns:a16="http://schemas.microsoft.com/office/drawing/2014/main" id="{D4E1B09B-5EB8-3BBC-C850-BC6E6E55CA42}"/>
              </a:ext>
            </a:extLst>
          </p:cNvPr>
          <p:cNvSpPr txBox="1">
            <a:spLocks/>
          </p:cNvSpPr>
          <p:nvPr/>
        </p:nvSpPr>
        <p:spPr>
          <a:xfrm>
            <a:off x="8477251" y="6273041"/>
            <a:ext cx="762000" cy="27146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ADE183-8E68-2F4D-8BDF-6BCCFF36C9AF}" type="slidenum">
              <a:rPr lang="en-US" sz="1200" smtClean="0">
                <a:latin typeface="Candara"/>
              </a:rPr>
              <a:pPr/>
              <a:t>19</a:t>
            </a:fld>
            <a:endParaRPr lang="en-US" sz="1200" dirty="0">
              <a:latin typeface="Candara"/>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a:extLst>
              <a:ext uri="{FF2B5EF4-FFF2-40B4-BE49-F238E27FC236}">
                <a16:creationId xmlns:a16="http://schemas.microsoft.com/office/drawing/2014/main" id="{F619A134-E7CF-4FB4-B2BC-F1F8CC16D4C7}"/>
              </a:ext>
              <a:ext uri="{C183D7F6-B498-43B3-948B-1728B52AA6E4}">
                <adec:decorative xmlns:adec="http://schemas.microsoft.com/office/drawing/2017/decorative" val="1"/>
              </a:ext>
            </a:extLst>
          </p:cNvPr>
          <p:cNvCxnSpPr>
            <a:cxnSpLocks/>
          </p:cNvCxnSpPr>
          <p:nvPr/>
        </p:nvCxnSpPr>
        <p:spPr>
          <a:xfrm>
            <a:off x="5231349" y="1692833"/>
            <a:ext cx="561109"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755708A5-08D7-4086-A893-A683C9C9EE1C}"/>
              </a:ext>
              <a:ext uri="{C183D7F6-B498-43B3-948B-1728B52AA6E4}">
                <adec:decorative xmlns:adec="http://schemas.microsoft.com/office/drawing/2017/decorative" val="1"/>
              </a:ext>
            </a:extLst>
          </p:cNvPr>
          <p:cNvCxnSpPr>
            <a:cxnSpLocks/>
          </p:cNvCxnSpPr>
          <p:nvPr/>
        </p:nvCxnSpPr>
        <p:spPr>
          <a:xfrm>
            <a:off x="5252353" y="4359165"/>
            <a:ext cx="561109"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B121A506-5C04-4942-A7AC-CFD783377D8D}"/>
              </a:ext>
              <a:ext uri="{C183D7F6-B498-43B3-948B-1728B52AA6E4}">
                <adec:decorative xmlns:adec="http://schemas.microsoft.com/office/drawing/2017/decorative" val="1"/>
              </a:ext>
            </a:extLst>
          </p:cNvPr>
          <p:cNvCxnSpPr>
            <a:cxnSpLocks/>
          </p:cNvCxnSpPr>
          <p:nvPr/>
        </p:nvCxnSpPr>
        <p:spPr>
          <a:xfrm>
            <a:off x="5268904" y="5467896"/>
            <a:ext cx="561109"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pic>
        <p:nvPicPr>
          <p:cNvPr id="8" name="Picture 7">
            <a:extLst>
              <a:ext uri="{FF2B5EF4-FFF2-40B4-BE49-F238E27FC236}">
                <a16:creationId xmlns:a16="http://schemas.microsoft.com/office/drawing/2014/main" id="{4AD1E92A-3BF2-45AA-A71F-1EB6B5D9A9D1}"/>
              </a:ext>
              <a:ext uri="{C183D7F6-B498-43B3-948B-1728B52AA6E4}">
                <adec:decorative xmlns:adec="http://schemas.microsoft.com/office/drawing/2017/decorative" val="1"/>
              </a:ext>
            </a:extLst>
          </p:cNvPr>
          <p:cNvPicPr>
            <a:picLocks noChangeAspect="1"/>
          </p:cNvPicPr>
          <p:nvPr/>
        </p:nvPicPr>
        <p:blipFill rotWithShape="1">
          <a:blip r:embed="rId3"/>
          <a:srcRect l="16016" t="7592" r="14276" b="19744"/>
          <a:stretch/>
        </p:blipFill>
        <p:spPr>
          <a:xfrm>
            <a:off x="6285268" y="2638210"/>
            <a:ext cx="483865" cy="516779"/>
          </a:xfrm>
          <a:prstGeom prst="rect">
            <a:avLst/>
          </a:prstGeom>
        </p:spPr>
      </p:pic>
      <p:cxnSp>
        <p:nvCxnSpPr>
          <p:cNvPr id="13" name="Straight Connector 12">
            <a:extLst>
              <a:ext uri="{FF2B5EF4-FFF2-40B4-BE49-F238E27FC236}">
                <a16:creationId xmlns:a16="http://schemas.microsoft.com/office/drawing/2014/main" id="{5DC9345D-0D27-49A1-B4BC-D50C084F8239}"/>
              </a:ext>
              <a:ext uri="{C183D7F6-B498-43B3-948B-1728B52AA6E4}">
                <adec:decorative xmlns:adec="http://schemas.microsoft.com/office/drawing/2017/decorative" val="1"/>
              </a:ext>
            </a:extLst>
          </p:cNvPr>
          <p:cNvCxnSpPr/>
          <p:nvPr/>
        </p:nvCxnSpPr>
        <p:spPr>
          <a:xfrm>
            <a:off x="164911" y="2251841"/>
            <a:ext cx="9093724"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D43D8324-E380-4C6A-8BBA-C9B24689685C}"/>
              </a:ext>
              <a:ext uri="{C183D7F6-B498-43B3-948B-1728B52AA6E4}">
                <adec:decorative xmlns:adec="http://schemas.microsoft.com/office/drawing/2017/decorative" val="1"/>
              </a:ext>
            </a:extLst>
          </p:cNvPr>
          <p:cNvCxnSpPr>
            <a:cxnSpLocks/>
          </p:cNvCxnSpPr>
          <p:nvPr/>
        </p:nvCxnSpPr>
        <p:spPr>
          <a:xfrm>
            <a:off x="5252352" y="3886200"/>
            <a:ext cx="561109"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B4199FF9-6184-414A-9EB8-593F2D9D14BE}"/>
              </a:ext>
              <a:ext uri="{C183D7F6-B498-43B3-948B-1728B52AA6E4}">
                <adec:decorative xmlns:adec="http://schemas.microsoft.com/office/drawing/2017/decorative" val="1"/>
              </a:ext>
            </a:extLst>
          </p:cNvPr>
          <p:cNvCxnSpPr>
            <a:cxnSpLocks/>
          </p:cNvCxnSpPr>
          <p:nvPr/>
        </p:nvCxnSpPr>
        <p:spPr>
          <a:xfrm>
            <a:off x="5252353" y="2896599"/>
            <a:ext cx="561109"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pic>
        <p:nvPicPr>
          <p:cNvPr id="6" name="Picture 5">
            <a:extLst>
              <a:ext uri="{FF2B5EF4-FFF2-40B4-BE49-F238E27FC236}">
                <a16:creationId xmlns:a16="http://schemas.microsoft.com/office/drawing/2014/main" id="{44027CE1-F552-4768-9530-3D924733CBB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856" y="4859857"/>
            <a:ext cx="9112786" cy="22862"/>
          </a:xfrm>
          <a:prstGeom prst="rect">
            <a:avLst/>
          </a:prstGeom>
        </p:spPr>
      </p:pic>
      <p:pic>
        <p:nvPicPr>
          <p:cNvPr id="18" name="Picture 17">
            <a:extLst>
              <a:ext uri="{FF2B5EF4-FFF2-40B4-BE49-F238E27FC236}">
                <a16:creationId xmlns:a16="http://schemas.microsoft.com/office/drawing/2014/main" id="{EA30CC59-0A5F-4031-9652-0EDDDDD86212}"/>
              </a:ext>
              <a:ext uri="{C183D7F6-B498-43B3-948B-1728B52AA6E4}">
                <adec:decorative xmlns:adec="http://schemas.microsoft.com/office/drawing/2017/decorative" val="1"/>
              </a:ext>
            </a:extLst>
          </p:cNvPr>
          <p:cNvPicPr>
            <a:picLocks noChangeAspect="1"/>
          </p:cNvPicPr>
          <p:nvPr/>
        </p:nvPicPr>
        <p:blipFill rotWithShape="1">
          <a:blip r:embed="rId3"/>
          <a:srcRect l="16016" t="7592" r="14276" b="19744"/>
          <a:stretch/>
        </p:blipFill>
        <p:spPr>
          <a:xfrm>
            <a:off x="6285266" y="5157214"/>
            <a:ext cx="483865" cy="516779"/>
          </a:xfrm>
          <a:prstGeom prst="rect">
            <a:avLst/>
          </a:prstGeom>
        </p:spPr>
      </p:pic>
      <p:cxnSp>
        <p:nvCxnSpPr>
          <p:cNvPr id="22" name="Straight Arrow Connector 21">
            <a:extLst>
              <a:ext uri="{FF2B5EF4-FFF2-40B4-BE49-F238E27FC236}">
                <a16:creationId xmlns:a16="http://schemas.microsoft.com/office/drawing/2014/main" id="{18425BEA-85FB-4270-90B3-802295DEBF9E}"/>
              </a:ext>
              <a:ext uri="{C183D7F6-B498-43B3-948B-1728B52AA6E4}">
                <adec:decorative xmlns:adec="http://schemas.microsoft.com/office/drawing/2017/decorative" val="1"/>
              </a:ext>
            </a:extLst>
          </p:cNvPr>
          <p:cNvCxnSpPr>
            <a:cxnSpLocks/>
          </p:cNvCxnSpPr>
          <p:nvPr/>
        </p:nvCxnSpPr>
        <p:spPr>
          <a:xfrm>
            <a:off x="5268904" y="6401346"/>
            <a:ext cx="581301"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pic>
        <p:nvPicPr>
          <p:cNvPr id="20" name="Picture 19" descr="Watch: Sign language off (checked)">
            <a:extLst>
              <a:ext uri="{FF2B5EF4-FFF2-40B4-BE49-F238E27FC236}">
                <a16:creationId xmlns:a16="http://schemas.microsoft.com/office/drawing/2014/main" id="{DB49AAE7-089C-4C9D-A39F-770356CB88C8}"/>
              </a:ext>
              <a:ext uri="{C183D7F6-B498-43B3-948B-1728B52AA6E4}">
                <adec:decorative xmlns:adec="http://schemas.microsoft.com/office/drawing/2017/decorative" val="0"/>
              </a:ext>
            </a:extLst>
          </p:cNvPr>
          <p:cNvPicPr>
            <a:picLocks noChangeAspect="1"/>
          </p:cNvPicPr>
          <p:nvPr/>
        </p:nvPicPr>
        <p:blipFill rotWithShape="1">
          <a:blip r:embed="rId5"/>
          <a:srcRect t="-1" b="71434"/>
          <a:stretch/>
        </p:blipFill>
        <p:spPr>
          <a:xfrm>
            <a:off x="6220271" y="5763004"/>
            <a:ext cx="2476278" cy="785963"/>
          </a:xfrm>
          <a:prstGeom prst="rect">
            <a:avLst/>
          </a:prstGeom>
        </p:spPr>
      </p:pic>
      <p:sp>
        <p:nvSpPr>
          <p:cNvPr id="19" name="Content Placeholder 2" descr="Using ASL. To pin the intepreter, hoveer over the video of the participant you want to pin and click. From the menu, click pin.">
            <a:extLst>
              <a:ext uri="{FF2B5EF4-FFF2-40B4-BE49-F238E27FC236}">
                <a16:creationId xmlns:a16="http://schemas.microsoft.com/office/drawing/2014/main" id="{732C54C3-E22C-46B7-ADBC-BDE4709E2417}"/>
              </a:ext>
            </a:extLst>
          </p:cNvPr>
          <p:cNvSpPr txBox="1">
            <a:spLocks/>
          </p:cNvSpPr>
          <p:nvPr/>
        </p:nvSpPr>
        <p:spPr>
          <a:xfrm>
            <a:off x="493225" y="4989841"/>
            <a:ext cx="4884658" cy="1503033"/>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800" b="1" dirty="0">
                <a:solidFill>
                  <a:prstClr val="black"/>
                </a:solidFill>
                <a:latin typeface="Calibri" panose="020F0502020204030204"/>
              </a:rPr>
              <a:t>Using ASL</a:t>
            </a:r>
            <a:endParaRPr lang="en-US" sz="1800" dirty="0">
              <a:solidFill>
                <a:prstClr val="black"/>
              </a:solidFill>
              <a:latin typeface="Calibri" panose="020F0502020204030204"/>
            </a:endParaRPr>
          </a:p>
          <a:p>
            <a:pPr marL="171450" indent="-171450" defTabSz="685800">
              <a:spcBef>
                <a:spcPts val="750"/>
              </a:spcBef>
            </a:pPr>
            <a:r>
              <a:rPr lang="en-US" sz="1600" dirty="0">
                <a:solidFill>
                  <a:prstClr val="black"/>
                </a:solidFill>
                <a:latin typeface="Calibri" panose="020F0502020204030204"/>
              </a:rPr>
              <a:t>On the toolbar, click the interpretation icon.</a:t>
            </a:r>
          </a:p>
          <a:p>
            <a:pPr marL="171450" indent="-171450" defTabSz="685800">
              <a:spcBef>
                <a:spcPts val="750"/>
              </a:spcBef>
            </a:pPr>
            <a:r>
              <a:rPr lang="en-US" sz="1600" dirty="0">
                <a:solidFill>
                  <a:prstClr val="black"/>
                </a:solidFill>
                <a:latin typeface="Calibri" panose="020F0502020204030204"/>
              </a:rPr>
              <a:t>Under “Watch,” choose the available channel to view. </a:t>
            </a:r>
          </a:p>
          <a:p>
            <a:pPr marL="0" indent="0" defTabSz="685800">
              <a:spcBef>
                <a:spcPts val="750"/>
              </a:spcBef>
              <a:buNone/>
            </a:pPr>
            <a:r>
              <a:rPr lang="en-US" sz="1600" dirty="0">
                <a:solidFill>
                  <a:prstClr val="black"/>
                </a:solidFill>
                <a:latin typeface="Calibri" panose="020F0502020204030204"/>
              </a:rPr>
              <a:t>A floating video window will appear of the interpreter that you can resize or move as needed. </a:t>
            </a:r>
            <a:endParaRPr lang="en-US" sz="2000" dirty="0">
              <a:solidFill>
                <a:prstClr val="black"/>
              </a:solidFill>
              <a:latin typeface="Calibri" panose="020F0502020204030204"/>
            </a:endParaRPr>
          </a:p>
        </p:txBody>
      </p:sp>
      <p:pic>
        <p:nvPicPr>
          <p:cNvPr id="2" name="Picture 1" descr="Choose either Spanish or English. Also choose to mute original audio">
            <a:extLst>
              <a:ext uri="{FF2B5EF4-FFF2-40B4-BE49-F238E27FC236}">
                <a16:creationId xmlns:a16="http://schemas.microsoft.com/office/drawing/2014/main" id="{679F985C-C97E-4EA2-90AB-177073B8791A}"/>
              </a:ext>
              <a:ext uri="{C183D7F6-B498-43B3-948B-1728B52AA6E4}">
                <adec:decorative xmlns:adec="http://schemas.microsoft.com/office/drawing/2017/decorative" val="0"/>
              </a:ext>
            </a:extLst>
          </p:cNvPr>
          <p:cNvPicPr>
            <a:picLocks noChangeAspect="1"/>
          </p:cNvPicPr>
          <p:nvPr/>
        </p:nvPicPr>
        <p:blipFill rotWithShape="1">
          <a:blip r:embed="rId6"/>
          <a:srcRect l="3570" t="38840"/>
          <a:stretch/>
        </p:blipFill>
        <p:spPr>
          <a:xfrm>
            <a:off x="6285268" y="3333953"/>
            <a:ext cx="2312194" cy="1329756"/>
          </a:xfrm>
          <a:prstGeom prst="rect">
            <a:avLst/>
          </a:prstGeom>
        </p:spPr>
      </p:pic>
      <p:sp>
        <p:nvSpPr>
          <p:cNvPr id="14" name="TextBox 13">
            <a:extLst>
              <a:ext uri="{FF2B5EF4-FFF2-40B4-BE49-F238E27FC236}">
                <a16:creationId xmlns:a16="http://schemas.microsoft.com/office/drawing/2014/main" id="{EA01460A-BB3A-469B-9EC5-03A9480469F5}"/>
              </a:ext>
              <a:ext uri="{C183D7F6-B498-43B3-948B-1728B52AA6E4}">
                <adec:decorative xmlns:adec="http://schemas.microsoft.com/office/drawing/2017/decorative" val="0"/>
              </a:ext>
            </a:extLst>
          </p:cNvPr>
          <p:cNvSpPr txBox="1"/>
          <p:nvPr/>
        </p:nvSpPr>
        <p:spPr>
          <a:xfrm>
            <a:off x="280762" y="2297917"/>
            <a:ext cx="5160390" cy="2508379"/>
          </a:xfrm>
          <a:prstGeom prst="rect">
            <a:avLst/>
          </a:prstGeom>
          <a:noFill/>
        </p:spPr>
        <p:txBody>
          <a:bodyPr wrap="square" rtlCol="0">
            <a:spAutoFit/>
          </a:bodyPr>
          <a:lstStyle/>
          <a:p>
            <a:pPr defTabSz="685800"/>
            <a:r>
              <a:rPr lang="es-ES" b="1" dirty="0">
                <a:solidFill>
                  <a:prstClr val="black"/>
                </a:solidFill>
                <a:latin typeface="Calibri" panose="020F0502020204030204"/>
              </a:rPr>
              <a:t>Uso de la interpretación de idiomas</a:t>
            </a:r>
            <a:endParaRPr lang="es-ES" sz="1100" b="1" dirty="0">
              <a:solidFill>
                <a:prstClr val="black"/>
              </a:solidFill>
              <a:latin typeface="Calibri" panose="020F0502020204030204"/>
            </a:endParaRPr>
          </a:p>
          <a:p>
            <a:pPr marL="342900" indent="-342900" defTabSz="685800">
              <a:buFont typeface="Arial" panose="020B0604020202020204" pitchFamily="34" charset="0"/>
              <a:buChar char="•"/>
            </a:pPr>
            <a:endParaRPr lang="es-ES" sz="1100" b="1" dirty="0">
              <a:solidFill>
                <a:prstClr val="black"/>
              </a:solidFill>
              <a:latin typeface="Calibri" panose="020F0502020204030204"/>
            </a:endParaRPr>
          </a:p>
          <a:p>
            <a:pPr marL="342900" indent="-342900" defTabSz="685800">
              <a:buFont typeface="Arial" panose="020B0604020202020204" pitchFamily="34" charset="0"/>
              <a:buChar char="•"/>
            </a:pPr>
            <a:r>
              <a:rPr lang="es-ES" sz="1600" dirty="0">
                <a:solidFill>
                  <a:prstClr val="black"/>
                </a:solidFill>
                <a:latin typeface="Calibri" panose="020F0502020204030204"/>
              </a:rPr>
              <a:t>Hagan clic en el icono de interpretación.</a:t>
            </a:r>
            <a:endParaRPr lang="en-US" sz="1600" dirty="0">
              <a:solidFill>
                <a:prstClr val="black"/>
              </a:solidFill>
              <a:latin typeface="Calibri" panose="020F0502020204030204"/>
            </a:endParaRPr>
          </a:p>
          <a:p>
            <a:pPr defTabSz="685800"/>
            <a:endParaRPr lang="en-US" sz="1600" dirty="0">
              <a:solidFill>
                <a:prstClr val="black"/>
              </a:solidFill>
              <a:latin typeface="Calibri" panose="020F0502020204030204"/>
            </a:endParaRPr>
          </a:p>
          <a:p>
            <a:pPr defTabSz="685800"/>
            <a:endParaRPr lang="en-US" sz="1600" dirty="0">
              <a:solidFill>
                <a:prstClr val="black"/>
              </a:solidFill>
              <a:latin typeface="Calibri" panose="020F0502020204030204"/>
            </a:endParaRPr>
          </a:p>
          <a:p>
            <a:pPr defTabSz="685800"/>
            <a:endParaRPr lang="en-US" sz="1600" dirty="0">
              <a:solidFill>
                <a:prstClr val="black"/>
              </a:solidFill>
              <a:latin typeface="Calibri" panose="020F0502020204030204"/>
            </a:endParaRPr>
          </a:p>
          <a:p>
            <a:pPr marL="342900" indent="-342900" defTabSz="685800">
              <a:buFont typeface="Arial" panose="020B0604020202020204" pitchFamily="34" charset="0"/>
              <a:buChar char="•"/>
            </a:pPr>
            <a:r>
              <a:rPr lang="en-US" sz="1600" dirty="0" err="1">
                <a:solidFill>
                  <a:prstClr val="black"/>
                </a:solidFill>
                <a:latin typeface="Calibri" panose="020F0502020204030204"/>
              </a:rPr>
              <a:t>Seleccionen</a:t>
            </a:r>
            <a:r>
              <a:rPr lang="en-US" sz="1600" dirty="0">
                <a:solidFill>
                  <a:prstClr val="black"/>
                </a:solidFill>
                <a:latin typeface="Calibri" panose="020F0502020204030204"/>
              </a:rPr>
              <a:t> “Spanish”.</a:t>
            </a:r>
          </a:p>
          <a:p>
            <a:pPr defTabSz="685800"/>
            <a:endParaRPr lang="en-US" sz="1600" dirty="0">
              <a:solidFill>
                <a:prstClr val="black"/>
              </a:solidFill>
              <a:latin typeface="Calibri" panose="020F0502020204030204"/>
            </a:endParaRPr>
          </a:p>
          <a:p>
            <a:pPr marL="342900" indent="-342900" defTabSz="685800">
              <a:buFont typeface="Arial" panose="020B0604020202020204" pitchFamily="34" charset="0"/>
              <a:buChar char="•"/>
            </a:pPr>
            <a:r>
              <a:rPr lang="en-US" sz="1600" dirty="0" err="1">
                <a:solidFill>
                  <a:prstClr val="black"/>
                </a:solidFill>
                <a:latin typeface="Calibri" panose="020F0502020204030204"/>
              </a:rPr>
              <a:t>Después</a:t>
            </a:r>
            <a:r>
              <a:rPr lang="en-US" sz="1600" dirty="0">
                <a:solidFill>
                  <a:prstClr val="black"/>
                </a:solidFill>
                <a:latin typeface="Calibri" panose="020F0502020204030204"/>
              </a:rPr>
              <a:t> de </a:t>
            </a:r>
            <a:r>
              <a:rPr lang="en-US" sz="1600" dirty="0" err="1">
                <a:solidFill>
                  <a:prstClr val="black"/>
                </a:solidFill>
                <a:latin typeface="Calibri" panose="020F0502020204030204"/>
              </a:rPr>
              <a:t>seleccionar</a:t>
            </a:r>
            <a:r>
              <a:rPr lang="en-US" sz="1600" dirty="0">
                <a:solidFill>
                  <a:prstClr val="black"/>
                </a:solidFill>
                <a:latin typeface="Calibri" panose="020F0502020204030204"/>
              </a:rPr>
              <a:t> “</a:t>
            </a:r>
            <a:r>
              <a:rPr lang="en-US" sz="1600" dirty="0" err="1">
                <a:solidFill>
                  <a:prstClr val="black"/>
                </a:solidFill>
                <a:latin typeface="Calibri" panose="020F0502020204030204"/>
              </a:rPr>
              <a:t>español</a:t>
            </a:r>
            <a:r>
              <a:rPr lang="en-US" sz="1600" dirty="0">
                <a:solidFill>
                  <a:prstClr val="black"/>
                </a:solidFill>
                <a:latin typeface="Calibri" panose="020F0502020204030204"/>
              </a:rPr>
              <a:t>”, </a:t>
            </a:r>
            <a:r>
              <a:rPr lang="es-ES" sz="1600" dirty="0">
                <a:solidFill>
                  <a:prstClr val="black"/>
                </a:solidFill>
                <a:latin typeface="Calibri" panose="020F0502020204030204"/>
              </a:rPr>
              <a:t>hagan clic </a:t>
            </a:r>
            <a:r>
              <a:rPr lang="en-US" sz="1600" dirty="0">
                <a:solidFill>
                  <a:prstClr val="black"/>
                </a:solidFill>
                <a:latin typeface="Calibri" panose="020F0502020204030204"/>
              </a:rPr>
              <a:t>"Mute Original Audio“.</a:t>
            </a:r>
          </a:p>
        </p:txBody>
      </p:sp>
      <p:pic>
        <p:nvPicPr>
          <p:cNvPr id="4" name="Picture 3" descr="Closed Caption icon">
            <a:extLst>
              <a:ext uri="{FF2B5EF4-FFF2-40B4-BE49-F238E27FC236}">
                <a16:creationId xmlns:a16="http://schemas.microsoft.com/office/drawing/2014/main" id="{3C6DEECF-17B7-4D57-A73B-819B45FBF425}"/>
              </a:ext>
              <a:ext uri="{C183D7F6-B498-43B3-948B-1728B52AA6E4}">
                <adec:decorative xmlns:adec="http://schemas.microsoft.com/office/drawing/2017/decorative" val="0"/>
              </a:ext>
            </a:extLst>
          </p:cNvPr>
          <p:cNvPicPr>
            <a:picLocks noChangeAspect="1"/>
          </p:cNvPicPr>
          <p:nvPr/>
        </p:nvPicPr>
        <p:blipFill rotWithShape="1">
          <a:blip r:embed="rId7"/>
          <a:srcRect l="44288" t="62671" r="47598" b="28011"/>
          <a:stretch/>
        </p:blipFill>
        <p:spPr>
          <a:xfrm>
            <a:off x="6025278" y="1368588"/>
            <a:ext cx="1003843" cy="648491"/>
          </a:xfrm>
          <a:prstGeom prst="rect">
            <a:avLst/>
          </a:prstGeom>
        </p:spPr>
      </p:pic>
      <p:sp>
        <p:nvSpPr>
          <p:cNvPr id="3" name="Content Placeholder 2" descr="Using Closed Captioning.  To start using CC, clic the caption button.">
            <a:extLst>
              <a:ext uri="{FF2B5EF4-FFF2-40B4-BE49-F238E27FC236}">
                <a16:creationId xmlns:a16="http://schemas.microsoft.com/office/drawing/2014/main" id="{948FCF2B-3237-4596-B397-06AE46C68780}"/>
              </a:ext>
            </a:extLst>
          </p:cNvPr>
          <p:cNvSpPr>
            <a:spLocks noGrp="1"/>
          </p:cNvSpPr>
          <p:nvPr>
            <p:ph idx="1"/>
          </p:nvPr>
        </p:nvSpPr>
        <p:spPr>
          <a:xfrm>
            <a:off x="272698" y="1423564"/>
            <a:ext cx="4884656" cy="1203831"/>
          </a:xfrm>
        </p:spPr>
        <p:txBody>
          <a:bodyPr>
            <a:normAutofit/>
          </a:bodyPr>
          <a:lstStyle/>
          <a:p>
            <a:pPr marL="0" indent="0">
              <a:buNone/>
            </a:pPr>
            <a:r>
              <a:rPr lang="en-US" sz="1800" b="1"/>
              <a:t>Using Closed Captioning</a:t>
            </a:r>
          </a:p>
          <a:p>
            <a:r>
              <a:rPr lang="en-US" sz="1600"/>
              <a:t>To start using CC, click the caption button.</a:t>
            </a:r>
            <a:endParaRPr lang="en-US" sz="600"/>
          </a:p>
        </p:txBody>
      </p:sp>
      <p:sp>
        <p:nvSpPr>
          <p:cNvPr id="21" name="Title 20">
            <a:extLst>
              <a:ext uri="{FF2B5EF4-FFF2-40B4-BE49-F238E27FC236}">
                <a16:creationId xmlns:a16="http://schemas.microsoft.com/office/drawing/2014/main" id="{39236DE4-CC61-466F-07D3-F8F87F413848}"/>
              </a:ext>
            </a:extLst>
          </p:cNvPr>
          <p:cNvSpPr>
            <a:spLocks noGrp="1"/>
          </p:cNvSpPr>
          <p:nvPr>
            <p:ph type="title"/>
          </p:nvPr>
        </p:nvSpPr>
        <p:spPr>
          <a:xfrm>
            <a:off x="733933" y="186861"/>
            <a:ext cx="7676133" cy="818029"/>
          </a:xfr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defTabSz="457200"/>
            <a:r>
              <a:rPr lang="en-US" sz="4800" b="1" dirty="0">
                <a:solidFill>
                  <a:schemeClr val="lt1"/>
                </a:solidFill>
                <a:effectLst>
                  <a:outerShdw blurRad="38100" dist="38100" dir="2700000" algn="tl">
                    <a:srgbClr val="000000">
                      <a:alpha val="43137"/>
                    </a:srgbClr>
                  </a:outerShdw>
                </a:effectLst>
                <a:latin typeface="Graphik"/>
              </a:rPr>
              <a:t>Accessibility</a:t>
            </a:r>
          </a:p>
        </p:txBody>
      </p:sp>
      <p:sp>
        <p:nvSpPr>
          <p:cNvPr id="5" name="Slide Number Placeholder 4">
            <a:extLst>
              <a:ext uri="{FF2B5EF4-FFF2-40B4-BE49-F238E27FC236}">
                <a16:creationId xmlns:a16="http://schemas.microsoft.com/office/drawing/2014/main" id="{FF318AA2-6161-CA7D-3C69-6F2071EE9DA1}"/>
              </a:ext>
            </a:extLst>
          </p:cNvPr>
          <p:cNvSpPr>
            <a:spLocks noGrp="1"/>
          </p:cNvSpPr>
          <p:nvPr>
            <p:ph type="sldNum" sz="quarter" idx="12"/>
          </p:nvPr>
        </p:nvSpPr>
        <p:spPr>
          <a:xfrm>
            <a:off x="8134763" y="6574513"/>
            <a:ext cx="762000" cy="271463"/>
          </a:xfrm>
        </p:spPr>
        <p:txBody>
          <a:bodyPr/>
          <a:lstStyle/>
          <a:p>
            <a:fld id="{55ADE183-8E68-2F4D-8BDF-6BCCFF36C9AF}" type="slidenum">
              <a:rPr lang="en-US" sz="1200" dirty="0" smtClean="0">
                <a:latin typeface="Candara"/>
              </a:rPr>
              <a:pPr/>
              <a:t>2</a:t>
            </a:fld>
            <a:endParaRPr lang="en-US" sz="1200" dirty="0">
              <a:latin typeface="Candara"/>
            </a:endParaRPr>
          </a:p>
        </p:txBody>
      </p:sp>
    </p:spTree>
    <p:extLst>
      <p:ext uri="{BB962C8B-B14F-4D97-AF65-F5344CB8AC3E}">
        <p14:creationId xmlns:p14="http://schemas.microsoft.com/office/powerpoint/2010/main" val="3120564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Adversarial Nature"/>
          <p:cNvSpPr txBox="1">
            <a:spLocks noGrp="1"/>
          </p:cNvSpPr>
          <p:nvPr>
            <p:ph type="title"/>
          </p:nvPr>
        </p:nvSpPr>
        <p:spPr>
          <a:xfrm>
            <a:off x="476250" y="2943225"/>
            <a:ext cx="8191500" cy="971550"/>
          </a:xfrm>
          <a:prstGeom prst="rect">
            <a:avLst/>
          </a:prstGeom>
        </p:spPr>
        <p:txBody>
          <a:bodyPr>
            <a:normAutofit/>
          </a:bodyPr>
          <a:lstStyle/>
          <a:p>
            <a:r>
              <a:rPr sz="5400" dirty="0">
                <a:solidFill>
                  <a:srgbClr val="002060"/>
                </a:solidFill>
              </a:rPr>
              <a:t>Adversarial Nature</a:t>
            </a:r>
          </a:p>
        </p:txBody>
      </p:sp>
      <p:sp>
        <p:nvSpPr>
          <p:cNvPr id="3" name="Slide Number Placeholder 4">
            <a:extLst>
              <a:ext uri="{FF2B5EF4-FFF2-40B4-BE49-F238E27FC236}">
                <a16:creationId xmlns:a16="http://schemas.microsoft.com/office/drawing/2014/main" id="{39518D15-19F0-FFA1-0A7D-E72370E5FB01}"/>
              </a:ext>
            </a:extLst>
          </p:cNvPr>
          <p:cNvSpPr txBox="1">
            <a:spLocks/>
          </p:cNvSpPr>
          <p:nvPr/>
        </p:nvSpPr>
        <p:spPr>
          <a:xfrm>
            <a:off x="8477251" y="6273041"/>
            <a:ext cx="762000" cy="27146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ADE183-8E68-2F4D-8BDF-6BCCFF36C9AF}" type="slidenum">
              <a:rPr lang="en-US" sz="1200" smtClean="0">
                <a:latin typeface="Candara"/>
              </a:rPr>
              <a:pPr/>
              <a:t>20</a:t>
            </a:fld>
            <a:endParaRPr lang="en-US" sz="1200" dirty="0">
              <a:latin typeface="Candara"/>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Emotional Impact"/>
          <p:cNvSpPr txBox="1">
            <a:spLocks noGrp="1"/>
          </p:cNvSpPr>
          <p:nvPr>
            <p:ph type="title"/>
          </p:nvPr>
        </p:nvSpPr>
        <p:spPr>
          <a:xfrm>
            <a:off x="476250" y="2943225"/>
            <a:ext cx="8191500" cy="971550"/>
          </a:xfrm>
          <a:prstGeom prst="rect">
            <a:avLst/>
          </a:prstGeom>
        </p:spPr>
        <p:txBody>
          <a:bodyPr>
            <a:normAutofit/>
          </a:bodyPr>
          <a:lstStyle/>
          <a:p>
            <a:r>
              <a:rPr sz="5400" dirty="0">
                <a:solidFill>
                  <a:srgbClr val="002060"/>
                </a:solidFill>
              </a:rPr>
              <a:t>Emotional Impact</a:t>
            </a:r>
          </a:p>
        </p:txBody>
      </p:sp>
      <p:sp>
        <p:nvSpPr>
          <p:cNvPr id="3" name="Slide Number Placeholder 4">
            <a:extLst>
              <a:ext uri="{FF2B5EF4-FFF2-40B4-BE49-F238E27FC236}">
                <a16:creationId xmlns:a16="http://schemas.microsoft.com/office/drawing/2014/main" id="{3F20862F-1E73-1AF0-B478-63CD5E1C150C}"/>
              </a:ext>
            </a:extLst>
          </p:cNvPr>
          <p:cNvSpPr txBox="1">
            <a:spLocks/>
          </p:cNvSpPr>
          <p:nvPr/>
        </p:nvSpPr>
        <p:spPr>
          <a:xfrm>
            <a:off x="8477251" y="6273041"/>
            <a:ext cx="762000" cy="27146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ADE183-8E68-2F4D-8BDF-6BCCFF36C9AF}" type="slidenum">
              <a:rPr lang="en-US" sz="1200" smtClean="0">
                <a:latin typeface="Candara"/>
              </a:rPr>
              <a:pPr/>
              <a:t>21</a:t>
            </a:fld>
            <a:endParaRPr lang="en-US" sz="1200" dirty="0">
              <a:latin typeface="Candara"/>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Educational Disparities"/>
          <p:cNvSpPr txBox="1">
            <a:spLocks noGrp="1"/>
          </p:cNvSpPr>
          <p:nvPr>
            <p:ph type="title"/>
          </p:nvPr>
        </p:nvSpPr>
        <p:spPr>
          <a:xfrm>
            <a:off x="476250" y="3000375"/>
            <a:ext cx="8191500" cy="857250"/>
          </a:xfrm>
          <a:prstGeom prst="rect">
            <a:avLst/>
          </a:prstGeom>
        </p:spPr>
        <p:txBody>
          <a:bodyPr>
            <a:noAutofit/>
          </a:bodyPr>
          <a:lstStyle/>
          <a:p>
            <a:r>
              <a:rPr sz="5400" dirty="0">
                <a:solidFill>
                  <a:srgbClr val="002060"/>
                </a:solidFill>
              </a:rPr>
              <a:t>Educational Disparities</a:t>
            </a:r>
          </a:p>
        </p:txBody>
      </p:sp>
      <p:sp>
        <p:nvSpPr>
          <p:cNvPr id="3" name="Slide Number Placeholder 4">
            <a:extLst>
              <a:ext uri="{FF2B5EF4-FFF2-40B4-BE49-F238E27FC236}">
                <a16:creationId xmlns:a16="http://schemas.microsoft.com/office/drawing/2014/main" id="{C35BD08D-2B0A-ED36-4D44-A4D9EFE9B943}"/>
              </a:ext>
            </a:extLst>
          </p:cNvPr>
          <p:cNvSpPr txBox="1">
            <a:spLocks/>
          </p:cNvSpPr>
          <p:nvPr/>
        </p:nvSpPr>
        <p:spPr>
          <a:xfrm>
            <a:off x="8477251" y="6273041"/>
            <a:ext cx="762000" cy="27146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ADE183-8E68-2F4D-8BDF-6BCCFF36C9AF}" type="slidenum">
              <a:rPr lang="en-US" sz="1200" smtClean="0">
                <a:latin typeface="Candara"/>
              </a:rPr>
              <a:pPr/>
              <a:t>22</a:t>
            </a:fld>
            <a:endParaRPr lang="en-US" sz="1200" dirty="0">
              <a:latin typeface="Candara"/>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Barrier to Enforcement:"/>
          <p:cNvSpPr txBox="1">
            <a:spLocks noGrp="1"/>
          </p:cNvSpPr>
          <p:nvPr>
            <p:ph type="title"/>
          </p:nvPr>
        </p:nvSpPr>
        <p:spPr>
          <a:xfrm>
            <a:off x="476250" y="2990850"/>
            <a:ext cx="8191500" cy="876300"/>
          </a:xfrm>
          <a:prstGeom prst="rect">
            <a:avLst/>
          </a:prstGeom>
        </p:spPr>
        <p:txBody>
          <a:bodyPr>
            <a:normAutofit/>
          </a:bodyPr>
          <a:lstStyle/>
          <a:p>
            <a:r>
              <a:rPr sz="5400" dirty="0">
                <a:solidFill>
                  <a:srgbClr val="002060"/>
                </a:solidFill>
              </a:rPr>
              <a:t>Barrier to Enforcement</a:t>
            </a:r>
          </a:p>
        </p:txBody>
      </p:sp>
      <p:sp>
        <p:nvSpPr>
          <p:cNvPr id="3" name="Slide Number Placeholder 4">
            <a:extLst>
              <a:ext uri="{FF2B5EF4-FFF2-40B4-BE49-F238E27FC236}">
                <a16:creationId xmlns:a16="http://schemas.microsoft.com/office/drawing/2014/main" id="{42F4ACAC-5ED1-DA30-BA82-B661D49D2AC9}"/>
              </a:ext>
            </a:extLst>
          </p:cNvPr>
          <p:cNvSpPr txBox="1">
            <a:spLocks/>
          </p:cNvSpPr>
          <p:nvPr/>
        </p:nvSpPr>
        <p:spPr>
          <a:xfrm>
            <a:off x="8477251" y="6273041"/>
            <a:ext cx="762000" cy="27146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ADE183-8E68-2F4D-8BDF-6BCCFF36C9AF}" type="slidenum">
              <a:rPr lang="en-US" sz="1200" smtClean="0">
                <a:latin typeface="Candara"/>
              </a:rPr>
              <a:pPr/>
              <a:t>23</a:t>
            </a:fld>
            <a:endParaRPr lang="en-US" sz="1200" dirty="0">
              <a:latin typeface="Candara"/>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Limited Accessibility"/>
          <p:cNvSpPr txBox="1">
            <a:spLocks noGrp="1"/>
          </p:cNvSpPr>
          <p:nvPr>
            <p:ph type="title"/>
          </p:nvPr>
        </p:nvSpPr>
        <p:spPr>
          <a:xfrm>
            <a:off x="476250" y="2962275"/>
            <a:ext cx="8191500" cy="933450"/>
          </a:xfrm>
          <a:prstGeom prst="rect">
            <a:avLst/>
          </a:prstGeom>
        </p:spPr>
        <p:txBody>
          <a:bodyPr>
            <a:normAutofit/>
          </a:bodyPr>
          <a:lstStyle/>
          <a:p>
            <a:r>
              <a:rPr sz="5400" dirty="0">
                <a:solidFill>
                  <a:srgbClr val="002060"/>
                </a:solidFill>
              </a:rPr>
              <a:t>Limited Accessibility</a:t>
            </a:r>
          </a:p>
        </p:txBody>
      </p:sp>
      <p:sp>
        <p:nvSpPr>
          <p:cNvPr id="3" name="Slide Number Placeholder 4">
            <a:extLst>
              <a:ext uri="{FF2B5EF4-FFF2-40B4-BE49-F238E27FC236}">
                <a16:creationId xmlns:a16="http://schemas.microsoft.com/office/drawing/2014/main" id="{611BFD29-4DC8-FCD1-84AD-D19306A7F801}"/>
              </a:ext>
            </a:extLst>
          </p:cNvPr>
          <p:cNvSpPr txBox="1">
            <a:spLocks/>
          </p:cNvSpPr>
          <p:nvPr/>
        </p:nvSpPr>
        <p:spPr>
          <a:xfrm>
            <a:off x="8477251" y="6273041"/>
            <a:ext cx="762000" cy="27146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ADE183-8E68-2F4D-8BDF-6BCCFF36C9AF}" type="slidenum">
              <a:rPr lang="en-US" sz="1200" smtClean="0">
                <a:latin typeface="Candara"/>
              </a:rPr>
              <a:pPr/>
              <a:t>24</a:t>
            </a:fld>
            <a:endParaRPr lang="en-US" sz="1200" dirty="0">
              <a:latin typeface="Candara"/>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ALJ’s understanding of all the special ed acronyms"/>
          <p:cNvSpPr txBox="1">
            <a:spLocks noGrp="1"/>
          </p:cNvSpPr>
          <p:nvPr>
            <p:ph type="title"/>
          </p:nvPr>
        </p:nvSpPr>
        <p:spPr>
          <a:xfrm>
            <a:off x="476250" y="2600325"/>
            <a:ext cx="8191500" cy="1657350"/>
          </a:xfrm>
          <a:prstGeom prst="rect">
            <a:avLst/>
          </a:prstGeom>
        </p:spPr>
        <p:txBody>
          <a:bodyPr>
            <a:normAutofit fontScale="90000"/>
          </a:bodyPr>
          <a:lstStyle/>
          <a:p>
            <a:r>
              <a:rPr sz="5400" spc="0" dirty="0">
                <a:solidFill>
                  <a:srgbClr val="002060"/>
                </a:solidFill>
              </a:rPr>
              <a:t>ALJ’s understanding of all the special ed</a:t>
            </a:r>
            <a:r>
              <a:rPr lang="en-US" sz="5400" spc="0" dirty="0">
                <a:solidFill>
                  <a:srgbClr val="002060"/>
                </a:solidFill>
              </a:rPr>
              <a:t>ucation</a:t>
            </a:r>
            <a:r>
              <a:rPr sz="5400" spc="0" dirty="0">
                <a:solidFill>
                  <a:srgbClr val="002060"/>
                </a:solidFill>
              </a:rPr>
              <a:t> acronyms</a:t>
            </a:r>
          </a:p>
        </p:txBody>
      </p:sp>
      <p:sp>
        <p:nvSpPr>
          <p:cNvPr id="3" name="Slide Number Placeholder 4">
            <a:extLst>
              <a:ext uri="{FF2B5EF4-FFF2-40B4-BE49-F238E27FC236}">
                <a16:creationId xmlns:a16="http://schemas.microsoft.com/office/drawing/2014/main" id="{F42564F6-65BD-B228-C819-2E5FEE05A05E}"/>
              </a:ext>
            </a:extLst>
          </p:cNvPr>
          <p:cNvSpPr txBox="1">
            <a:spLocks/>
          </p:cNvSpPr>
          <p:nvPr/>
        </p:nvSpPr>
        <p:spPr>
          <a:xfrm>
            <a:off x="8477251" y="6273041"/>
            <a:ext cx="762000" cy="27146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ADE183-8E68-2F4D-8BDF-6BCCFF36C9AF}" type="slidenum">
              <a:rPr lang="en-US" sz="1200" smtClean="0">
                <a:latin typeface="Candara"/>
              </a:rPr>
              <a:pPr/>
              <a:t>25</a:t>
            </a:fld>
            <a:endParaRPr lang="en-US" sz="1200" dirty="0">
              <a:latin typeface="Candara"/>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8718F1-37E5-4E3B-BB61-BD79567D15B9}"/>
              </a:ext>
            </a:extLst>
          </p:cNvPr>
          <p:cNvSpPr>
            <a:spLocks noGrp="1"/>
          </p:cNvSpPr>
          <p:nvPr>
            <p:ph type="title"/>
          </p:nvPr>
        </p:nvSpPr>
        <p:spPr/>
        <p:txBody>
          <a:bodyPr>
            <a:normAutofit/>
          </a:bodyPr>
          <a:lstStyle/>
          <a:p>
            <a:r>
              <a:rPr lang="en-US" sz="5400" dirty="0">
                <a:solidFill>
                  <a:srgbClr val="002060"/>
                </a:solidFill>
              </a:rPr>
              <a:t>Recommendations</a:t>
            </a:r>
          </a:p>
        </p:txBody>
      </p:sp>
      <p:sp>
        <p:nvSpPr>
          <p:cNvPr id="2" name="Slide Number Placeholder 4">
            <a:extLst>
              <a:ext uri="{FF2B5EF4-FFF2-40B4-BE49-F238E27FC236}">
                <a16:creationId xmlns:a16="http://schemas.microsoft.com/office/drawing/2014/main" id="{0BFC5EFE-B2DF-D634-1236-C47E7CB141A9}"/>
              </a:ext>
            </a:extLst>
          </p:cNvPr>
          <p:cNvSpPr txBox="1">
            <a:spLocks/>
          </p:cNvSpPr>
          <p:nvPr/>
        </p:nvSpPr>
        <p:spPr>
          <a:xfrm>
            <a:off x="8477251" y="6273041"/>
            <a:ext cx="762000" cy="27146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ADE183-8E68-2F4D-8BDF-6BCCFF36C9AF}" type="slidenum">
              <a:rPr lang="en-US" sz="1200" smtClean="0">
                <a:latin typeface="Candara"/>
              </a:rPr>
              <a:pPr/>
              <a:t>26</a:t>
            </a:fld>
            <a:endParaRPr lang="en-US" sz="1200" dirty="0">
              <a:latin typeface="Candara"/>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BE1A94-6159-600F-C0FC-A0BA8C1C9B1E}"/>
              </a:ext>
            </a:extLst>
          </p:cNvPr>
          <p:cNvSpPr txBox="1"/>
          <p:nvPr/>
        </p:nvSpPr>
        <p:spPr>
          <a:xfrm>
            <a:off x="680357" y="4805452"/>
            <a:ext cx="7783286" cy="11490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400" rtl="0" fontAlgn="auto" latinLnBrk="0" hangingPunct="0">
              <a:lnSpc>
                <a:spcPct val="100000"/>
              </a:lnSpc>
              <a:spcBef>
                <a:spcPts val="2400"/>
              </a:spcBef>
              <a:spcAft>
                <a:spcPts val="0"/>
              </a:spcAft>
              <a:buClrTx/>
              <a:buSzTx/>
              <a:buFontTx/>
              <a:buNone/>
              <a:tabLst/>
            </a:pPr>
            <a:r>
              <a:rPr lang="en-US" sz="4800" dirty="0">
                <a:solidFill>
                  <a:srgbClr val="002060"/>
                </a:solidFill>
                <a:cs typeface="Times New Roman" panose="02020603050405020304" pitchFamily="18" charset="0"/>
              </a:rPr>
              <a:t>A</a:t>
            </a:r>
            <a:r>
              <a:rPr lang="en-US" sz="4800" dirty="0">
                <a:solidFill>
                  <a:srgbClr val="002060"/>
                </a:solidFill>
                <a:latin typeface="+mj-lt"/>
                <a:cs typeface="Times New Roman" panose="02020603050405020304" pitchFamily="18" charset="0"/>
              </a:rPr>
              <a:t>nswer:  Probably not!</a:t>
            </a:r>
            <a:endParaRPr kumimoji="0" lang="en-US" sz="4800" b="0" i="0" u="none" strike="noStrike" cap="none" spc="0" normalizeH="0" baseline="0" dirty="0">
              <a:ln>
                <a:noFill/>
              </a:ln>
              <a:solidFill>
                <a:srgbClr val="000000"/>
              </a:solidFill>
              <a:effectLst/>
              <a:uFillTx/>
              <a:latin typeface="Graphik"/>
              <a:ea typeface="Graphik"/>
              <a:cs typeface="Graphik"/>
              <a:sym typeface="Graphik"/>
            </a:endParaRPr>
          </a:p>
        </p:txBody>
      </p:sp>
      <p:sp>
        <p:nvSpPr>
          <p:cNvPr id="2" name="Title 1">
            <a:extLst>
              <a:ext uri="{FF2B5EF4-FFF2-40B4-BE49-F238E27FC236}">
                <a16:creationId xmlns:a16="http://schemas.microsoft.com/office/drawing/2014/main" id="{B6DE6DE9-AE8B-41E9-BCB1-97F98EF0D50C}"/>
              </a:ext>
            </a:extLst>
          </p:cNvPr>
          <p:cNvSpPr>
            <a:spLocks noGrp="1"/>
          </p:cNvSpPr>
          <p:nvPr>
            <p:ph type="title"/>
          </p:nvPr>
        </p:nvSpPr>
        <p:spPr>
          <a:xfrm>
            <a:off x="476250" y="2681968"/>
            <a:ext cx="8191500" cy="3272517"/>
          </a:xfrm>
        </p:spPr>
        <p:txBody>
          <a:bodyPr>
            <a:noAutofit/>
          </a:bodyPr>
          <a:lstStyle/>
          <a:p>
            <a:r>
              <a:rPr lang="en-US" sz="5400" dirty="0">
                <a:solidFill>
                  <a:srgbClr val="002060"/>
                </a:solidFill>
                <a:latin typeface="+mj-lt"/>
                <a:cs typeface="Times New Roman" panose="02020603050405020304" pitchFamily="18" charset="0"/>
              </a:rPr>
              <a:t>Question</a:t>
            </a:r>
            <a:r>
              <a:rPr lang="en-US" sz="5400" dirty="0">
                <a:solidFill>
                  <a:srgbClr val="002060"/>
                </a:solidFill>
                <a:latin typeface="Times New Roman" panose="02020603050405020304" pitchFamily="18" charset="0"/>
                <a:cs typeface="Times New Roman" panose="02020603050405020304" pitchFamily="18" charset="0"/>
              </a:rPr>
              <a:t>:</a:t>
            </a:r>
            <a:br>
              <a:rPr lang="en-US" sz="5400" dirty="0">
                <a:latin typeface="Times New Roman" panose="02020603050405020304" pitchFamily="18" charset="0"/>
                <a:cs typeface="Times New Roman" panose="02020603050405020304" pitchFamily="18" charset="0"/>
              </a:rPr>
            </a:br>
            <a:br>
              <a:rPr lang="en-US" sz="5400" dirty="0">
                <a:latin typeface="Times New Roman" panose="02020603050405020304" pitchFamily="18" charset="0"/>
                <a:cs typeface="Times New Roman" panose="02020603050405020304" pitchFamily="18" charset="0"/>
              </a:rPr>
            </a:br>
            <a:r>
              <a:rPr lang="en-US" sz="4400" dirty="0">
                <a:solidFill>
                  <a:schemeClr val="accent6">
                    <a:lumMod val="50000"/>
                  </a:schemeClr>
                </a:solidFill>
                <a:latin typeface="+mj-lt"/>
                <a:cs typeface="Times New Roman" panose="02020603050405020304" pitchFamily="18" charset="0"/>
              </a:rPr>
              <a:t>Was the dispute resolution system of IDEA ever intended to be so adversarial and legalistic?</a:t>
            </a:r>
            <a:br>
              <a:rPr lang="en-US" sz="5400" dirty="0">
                <a:latin typeface="Times New Roman" panose="02020603050405020304" pitchFamily="18" charset="0"/>
                <a:cs typeface="Times New Roman" panose="02020603050405020304" pitchFamily="18" charset="0"/>
              </a:rPr>
            </a:br>
            <a:br>
              <a:rPr lang="en-US" sz="5400" dirty="0">
                <a:latin typeface="Times New Roman" panose="02020603050405020304" pitchFamily="18" charset="0"/>
                <a:cs typeface="Times New Roman" panose="02020603050405020304" pitchFamily="18" charset="0"/>
              </a:rPr>
            </a:br>
            <a:br>
              <a:rPr lang="en-US" sz="5400" dirty="0">
                <a:latin typeface="Times New Roman" panose="02020603050405020304" pitchFamily="18" charset="0"/>
                <a:cs typeface="Times New Roman" panose="02020603050405020304" pitchFamily="18" charset="0"/>
              </a:rPr>
            </a:br>
            <a:endParaRPr lang="en-US" sz="5400" dirty="0"/>
          </a:p>
        </p:txBody>
      </p:sp>
      <p:sp>
        <p:nvSpPr>
          <p:cNvPr id="3" name="Slide Number Placeholder 4">
            <a:extLst>
              <a:ext uri="{FF2B5EF4-FFF2-40B4-BE49-F238E27FC236}">
                <a16:creationId xmlns:a16="http://schemas.microsoft.com/office/drawing/2014/main" id="{36FE4E5E-3367-6DFF-AE16-A85C5BE01D74}"/>
              </a:ext>
            </a:extLst>
          </p:cNvPr>
          <p:cNvSpPr txBox="1">
            <a:spLocks/>
          </p:cNvSpPr>
          <p:nvPr/>
        </p:nvSpPr>
        <p:spPr>
          <a:xfrm>
            <a:off x="8477251" y="6273041"/>
            <a:ext cx="762000" cy="27146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ADE183-8E68-2F4D-8BDF-6BCCFF36C9AF}" type="slidenum">
              <a:rPr lang="en-US" sz="1200" smtClean="0">
                <a:latin typeface="Candara"/>
              </a:rPr>
              <a:pPr/>
              <a:t>27</a:t>
            </a:fld>
            <a:endParaRPr lang="en-US" sz="1200" dirty="0">
              <a:latin typeface="Candara"/>
            </a:endParaRPr>
          </a:p>
        </p:txBody>
      </p:sp>
    </p:spTree>
    <p:extLst>
      <p:ext uri="{BB962C8B-B14F-4D97-AF65-F5344CB8AC3E}">
        <p14:creationId xmlns:p14="http://schemas.microsoft.com/office/powerpoint/2010/main" val="345047910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0E9881-BCEE-4190-93B8-D6FBDC4D9130}"/>
              </a:ext>
            </a:extLst>
          </p:cNvPr>
          <p:cNvSpPr/>
          <p:nvPr/>
        </p:nvSpPr>
        <p:spPr>
          <a:xfrm>
            <a:off x="476250" y="1601389"/>
            <a:ext cx="8191500" cy="4893647"/>
          </a:xfrm>
          <a:prstGeom prst="rect">
            <a:avLst/>
          </a:prstGeom>
        </p:spPr>
        <p:txBody>
          <a:bodyPr wrap="square">
            <a:spAutoFit/>
          </a:bodyPr>
          <a:lstStyle/>
          <a:p>
            <a:r>
              <a:rPr lang="en-US" sz="2600" dirty="0">
                <a:latin typeface="+mj-lt"/>
                <a:cs typeface="Times New Roman" panose="02020603050405020304" pitchFamily="18" charset="0"/>
              </a:rPr>
              <a:t>We had intended that “disagreements (on the IEP process) would be resolved in a reasonable manner by persons who had the background to make informed educational judgements. Due process was not intended to be confrontational as it is all too often now, nor so highly legalized, nor populated by lawyers throughout administrative due process. Hearings were not intended to evolve into Administrative law courts. In fact, at the time of enactment, judges were encouraging us to get these cases out of courts and into nonjudicial resolution settings. And the original procedural safeguard mechanisms were designed to do that” (</a:t>
            </a:r>
            <a:r>
              <a:rPr lang="en-US" sz="2600" dirty="0" err="1">
                <a:latin typeface="+mj-lt"/>
                <a:cs typeface="Times New Roman" panose="02020603050405020304" pitchFamily="18" charset="0"/>
              </a:rPr>
              <a:t>Hulett</a:t>
            </a:r>
            <a:r>
              <a:rPr lang="en-US" sz="2600" dirty="0">
                <a:latin typeface="+mj-lt"/>
                <a:cs typeface="Times New Roman" panose="02020603050405020304" pitchFamily="18" charset="0"/>
              </a:rPr>
              <a:t>, 2008).</a:t>
            </a:r>
          </a:p>
        </p:txBody>
      </p:sp>
      <p:sp>
        <p:nvSpPr>
          <p:cNvPr id="2" name="Title 1">
            <a:extLst>
              <a:ext uri="{FF2B5EF4-FFF2-40B4-BE49-F238E27FC236}">
                <a16:creationId xmlns:a16="http://schemas.microsoft.com/office/drawing/2014/main" id="{E495D260-26FB-42B1-ACD2-F9B51FFFEBE7}"/>
              </a:ext>
            </a:extLst>
          </p:cNvPr>
          <p:cNvSpPr>
            <a:spLocks noGrp="1"/>
          </p:cNvSpPr>
          <p:nvPr>
            <p:ph type="title"/>
          </p:nvPr>
        </p:nvSpPr>
        <p:spPr>
          <a:xfrm>
            <a:off x="476250" y="276225"/>
            <a:ext cx="8191500" cy="1149804"/>
          </a:xfrm>
        </p:spPr>
        <p:txBody>
          <a:bodyPr>
            <a:normAutofit fontScale="90000"/>
          </a:bodyPr>
          <a:lstStyle/>
          <a:p>
            <a:r>
              <a:rPr lang="en-US" sz="4900" dirty="0">
                <a:solidFill>
                  <a:srgbClr val="002060"/>
                </a:solidFill>
                <a:latin typeface="+mj-lt"/>
                <a:cs typeface="Times New Roman" panose="02020603050405020304" pitchFamily="18" charset="0"/>
              </a:rPr>
              <a:t>Joe Ballard </a:t>
            </a:r>
            <a:br>
              <a:rPr lang="en-US" dirty="0">
                <a:solidFill>
                  <a:srgbClr val="002060"/>
                </a:solidFill>
                <a:latin typeface="+mj-lt"/>
              </a:rPr>
            </a:br>
            <a:r>
              <a:rPr lang="en-US" sz="3400" dirty="0">
                <a:solidFill>
                  <a:srgbClr val="002060"/>
                </a:solidFill>
                <a:latin typeface="+mj-lt"/>
                <a:cs typeface="Times New Roman" panose="02020603050405020304" pitchFamily="18" charset="0"/>
              </a:rPr>
              <a:t>and the most unintended outcome of the law, 2003</a:t>
            </a:r>
            <a:endParaRPr lang="en-US" sz="3400" dirty="0">
              <a:solidFill>
                <a:srgbClr val="002060"/>
              </a:solidFill>
              <a:latin typeface="+mj-lt"/>
            </a:endParaRPr>
          </a:p>
        </p:txBody>
      </p:sp>
      <p:sp>
        <p:nvSpPr>
          <p:cNvPr id="5" name="Slide Number Placeholder 4">
            <a:extLst>
              <a:ext uri="{FF2B5EF4-FFF2-40B4-BE49-F238E27FC236}">
                <a16:creationId xmlns:a16="http://schemas.microsoft.com/office/drawing/2014/main" id="{DA6DBEFD-456E-0EF0-4CD9-ED3999529B7B}"/>
              </a:ext>
            </a:extLst>
          </p:cNvPr>
          <p:cNvSpPr txBox="1">
            <a:spLocks/>
          </p:cNvSpPr>
          <p:nvPr/>
        </p:nvSpPr>
        <p:spPr>
          <a:xfrm>
            <a:off x="8477251" y="6273041"/>
            <a:ext cx="762000" cy="27146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ADE183-8E68-2F4D-8BDF-6BCCFF36C9AF}" type="slidenum">
              <a:rPr lang="en-US" sz="1200" smtClean="0">
                <a:latin typeface="Candara"/>
              </a:rPr>
              <a:pPr/>
              <a:t>28</a:t>
            </a:fld>
            <a:endParaRPr lang="en-US" sz="1200" dirty="0">
              <a:latin typeface="Candara"/>
            </a:endParaRPr>
          </a:p>
        </p:txBody>
      </p:sp>
    </p:spTree>
    <p:extLst>
      <p:ext uri="{BB962C8B-B14F-4D97-AF65-F5344CB8AC3E}">
        <p14:creationId xmlns:p14="http://schemas.microsoft.com/office/powerpoint/2010/main" val="1877325030"/>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BE02DB-B23B-F7C6-C01B-E9DFB58871E4}"/>
              </a:ext>
            </a:extLst>
          </p:cNvPr>
          <p:cNvSpPr txBox="1"/>
          <p:nvPr/>
        </p:nvSpPr>
        <p:spPr>
          <a:xfrm>
            <a:off x="1681844" y="4431405"/>
            <a:ext cx="6795407" cy="11490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400" rtl="0" fontAlgn="auto" latinLnBrk="0" hangingPunct="0">
              <a:lnSpc>
                <a:spcPct val="100000"/>
              </a:lnSpc>
              <a:spcBef>
                <a:spcPts val="2400"/>
              </a:spcBef>
              <a:spcAft>
                <a:spcPts val="0"/>
              </a:spcAft>
              <a:buClrTx/>
              <a:buSzTx/>
              <a:buFontTx/>
              <a:buNone/>
              <a:tabLst/>
            </a:pPr>
            <a:r>
              <a:rPr lang="en-US" sz="4800" dirty="0">
                <a:solidFill>
                  <a:srgbClr val="002060"/>
                </a:solidFill>
                <a:latin typeface="+mj-lt"/>
                <a:cs typeface="Times New Roman" panose="02020603050405020304" pitchFamily="18" charset="0"/>
              </a:rPr>
              <a:t>Answer:  Probably so!</a:t>
            </a:r>
            <a:endParaRPr kumimoji="0" lang="en-US" sz="4800" b="0" i="0" u="none" strike="noStrike" cap="none" spc="0" normalizeH="0" baseline="0" dirty="0">
              <a:ln>
                <a:noFill/>
              </a:ln>
              <a:solidFill>
                <a:srgbClr val="000000"/>
              </a:solidFill>
              <a:effectLst/>
              <a:uFillTx/>
              <a:latin typeface="Graphik"/>
              <a:ea typeface="Graphik"/>
              <a:cs typeface="Graphik"/>
              <a:sym typeface="Graphik"/>
            </a:endParaRPr>
          </a:p>
        </p:txBody>
      </p:sp>
      <p:sp>
        <p:nvSpPr>
          <p:cNvPr id="2" name="Title 1">
            <a:extLst>
              <a:ext uri="{FF2B5EF4-FFF2-40B4-BE49-F238E27FC236}">
                <a16:creationId xmlns:a16="http://schemas.microsoft.com/office/drawing/2014/main" id="{B6DE6DE9-AE8B-41E9-BCB1-97F98EF0D50C}"/>
              </a:ext>
            </a:extLst>
          </p:cNvPr>
          <p:cNvSpPr>
            <a:spLocks noGrp="1"/>
          </p:cNvSpPr>
          <p:nvPr>
            <p:ph type="title"/>
          </p:nvPr>
        </p:nvSpPr>
        <p:spPr>
          <a:xfrm>
            <a:off x="476250" y="1123950"/>
            <a:ext cx="8191500" cy="3491593"/>
          </a:xfrm>
        </p:spPr>
        <p:txBody>
          <a:bodyPr>
            <a:noAutofit/>
          </a:bodyPr>
          <a:lstStyle/>
          <a:p>
            <a:r>
              <a:rPr lang="en-US" sz="5400" dirty="0">
                <a:solidFill>
                  <a:srgbClr val="002060"/>
                </a:solidFill>
                <a:latin typeface="+mj-lt"/>
                <a:cs typeface="Times New Roman" panose="02020603050405020304" pitchFamily="18" charset="0"/>
              </a:rPr>
              <a:t>Question:</a:t>
            </a:r>
            <a:br>
              <a:rPr lang="en-US" sz="5400" dirty="0">
                <a:latin typeface="+mj-lt"/>
                <a:cs typeface="Times New Roman" panose="02020603050405020304" pitchFamily="18" charset="0"/>
              </a:rPr>
            </a:br>
            <a:br>
              <a:rPr lang="en-US" sz="5400" dirty="0">
                <a:latin typeface="+mj-lt"/>
                <a:cs typeface="Times New Roman" panose="02020603050405020304" pitchFamily="18" charset="0"/>
              </a:rPr>
            </a:br>
            <a:r>
              <a:rPr lang="en-US" sz="4000" dirty="0">
                <a:solidFill>
                  <a:schemeClr val="accent6">
                    <a:lumMod val="50000"/>
                  </a:schemeClr>
                </a:solidFill>
                <a:latin typeface="+mj-lt"/>
                <a:cs typeface="Times New Roman" panose="02020603050405020304" pitchFamily="18" charset="0"/>
              </a:rPr>
              <a:t>Is the dispute resolution system of IDEA cumbersome, inefficient, and too procedural?</a:t>
            </a:r>
            <a:br>
              <a:rPr lang="en-US" sz="4000" dirty="0">
                <a:solidFill>
                  <a:schemeClr val="accent6">
                    <a:lumMod val="50000"/>
                  </a:schemeClr>
                </a:solidFill>
                <a:latin typeface="+mj-lt"/>
                <a:cs typeface="Times New Roman" panose="02020603050405020304" pitchFamily="18" charset="0"/>
              </a:rPr>
            </a:br>
            <a:br>
              <a:rPr lang="en-US" sz="4000" dirty="0">
                <a:solidFill>
                  <a:srgbClr val="002060"/>
                </a:solidFill>
                <a:latin typeface="+mj-lt"/>
                <a:cs typeface="Times New Roman" panose="02020603050405020304" pitchFamily="18" charset="0"/>
              </a:rPr>
            </a:br>
            <a:endParaRPr lang="en-US" sz="4000" dirty="0">
              <a:solidFill>
                <a:srgbClr val="002060"/>
              </a:solidFill>
              <a:latin typeface="+mj-lt"/>
            </a:endParaRPr>
          </a:p>
        </p:txBody>
      </p:sp>
      <p:sp>
        <p:nvSpPr>
          <p:cNvPr id="4" name="Slide Number Placeholder 4">
            <a:extLst>
              <a:ext uri="{FF2B5EF4-FFF2-40B4-BE49-F238E27FC236}">
                <a16:creationId xmlns:a16="http://schemas.microsoft.com/office/drawing/2014/main" id="{803BBD22-2EC7-6315-61CC-04E16CE57DEA}"/>
              </a:ext>
            </a:extLst>
          </p:cNvPr>
          <p:cNvSpPr txBox="1">
            <a:spLocks/>
          </p:cNvSpPr>
          <p:nvPr/>
        </p:nvSpPr>
        <p:spPr>
          <a:xfrm>
            <a:off x="8477251" y="6273041"/>
            <a:ext cx="762000" cy="27146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ADE183-8E68-2F4D-8BDF-6BCCFF36C9AF}" type="slidenum">
              <a:rPr lang="en-US" sz="1200" smtClean="0">
                <a:latin typeface="Candara"/>
              </a:rPr>
              <a:pPr/>
              <a:t>29</a:t>
            </a:fld>
            <a:endParaRPr lang="en-US" sz="1200" dirty="0">
              <a:latin typeface="Candara"/>
            </a:endParaRPr>
          </a:p>
        </p:txBody>
      </p:sp>
    </p:spTree>
    <p:extLst>
      <p:ext uri="{BB962C8B-B14F-4D97-AF65-F5344CB8AC3E}">
        <p14:creationId xmlns:p14="http://schemas.microsoft.com/office/powerpoint/2010/main" val="210055300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985" y="2286000"/>
            <a:ext cx="8250621" cy="4272456"/>
          </a:xfrm>
        </p:spPr>
        <p:txBody>
          <a:bodyPr vert="horz" lIns="91440" tIns="45720" rIns="91440" bIns="45720" rtlCol="0" anchor="t">
            <a:normAutofit/>
          </a:bodyPr>
          <a:lstStyle/>
          <a:p>
            <a:pPr marL="347663" indent="-347663"/>
            <a:r>
              <a:rPr lang="en-US" sz="2800" dirty="0">
                <a:solidFill>
                  <a:prstClr val="black"/>
                </a:solidFill>
                <a:latin typeface="Graphik"/>
                <a:ea typeface="ＭＳ Ｐゴシック"/>
                <a:cs typeface="Arial"/>
              </a:rPr>
              <a:t>All lines are muted.  </a:t>
            </a:r>
          </a:p>
          <a:p>
            <a:pPr marL="347663" indent="-347663"/>
            <a:r>
              <a:rPr lang="en-US" sz="2800" dirty="0">
                <a:solidFill>
                  <a:prstClr val="black"/>
                </a:solidFill>
                <a:latin typeface="Graphik"/>
                <a:ea typeface="ＭＳ Ｐゴシック"/>
                <a:cs typeface="Arial"/>
              </a:rPr>
              <a:t>Please post questions in the question box and we will share them throughout the webinar.</a:t>
            </a:r>
          </a:p>
          <a:p>
            <a:pPr marL="347663" indent="-347663"/>
            <a:r>
              <a:rPr lang="en-US" sz="2800" dirty="0">
                <a:solidFill>
                  <a:prstClr val="black"/>
                </a:solidFill>
                <a:latin typeface="Graphik"/>
                <a:ea typeface="ＭＳ Ｐゴシック"/>
                <a:cs typeface="Arial"/>
              </a:rPr>
              <a:t>Thank you in advance for taking the time to respond to the brief survey at the end of this webinar.</a:t>
            </a:r>
          </a:p>
          <a:p>
            <a:pPr marL="347663" indent="-347663"/>
            <a:r>
              <a:rPr lang="en-US" sz="2800" dirty="0">
                <a:solidFill>
                  <a:prstClr val="black"/>
                </a:solidFill>
                <a:latin typeface="Graphik"/>
                <a:ea typeface="ＭＳ Ｐゴシック"/>
                <a:cs typeface="Arial"/>
              </a:rPr>
              <a:t>This webinar will be posted and archived on CADRE’s website.</a:t>
            </a:r>
          </a:p>
          <a:p>
            <a:pPr marL="0" indent="0">
              <a:buNone/>
            </a:pPr>
            <a:endParaRPr lang="en-US" sz="2800" i="1" dirty="0">
              <a:solidFill>
                <a:prstClr val="black"/>
              </a:solidFill>
              <a:latin typeface="Candara" panose="020E0502030303020204" pitchFamily="34" charset="0"/>
              <a:ea typeface="ＭＳ Ｐゴシック" pitchFamily="34" charset="-128"/>
              <a:cs typeface="Arial" charset="0"/>
            </a:endParaRPr>
          </a:p>
        </p:txBody>
      </p:sp>
      <p:sp>
        <p:nvSpPr>
          <p:cNvPr id="2" name="Title 1"/>
          <p:cNvSpPr>
            <a:spLocks noGrp="1"/>
          </p:cNvSpPr>
          <p:nvPr>
            <p:ph type="title"/>
          </p:nvPr>
        </p:nvSpPr>
        <p:spPr>
          <a:xfrm>
            <a:off x="990600" y="381000"/>
            <a:ext cx="7162800" cy="1143000"/>
          </a:xfr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r>
              <a:rPr lang="en-US" sz="4800" b="1" dirty="0">
                <a:solidFill>
                  <a:schemeClr val="lt1"/>
                </a:solidFill>
                <a:effectLst>
                  <a:outerShdw blurRad="38100" dist="38100" dir="2700000" algn="tl">
                    <a:srgbClr val="000000">
                      <a:alpha val="43137"/>
                    </a:srgbClr>
                  </a:outerShdw>
                </a:effectLst>
                <a:latin typeface="Graphik"/>
              </a:rPr>
              <a:t>Technical Notes</a:t>
            </a:r>
          </a:p>
        </p:txBody>
      </p:sp>
      <p:sp>
        <p:nvSpPr>
          <p:cNvPr id="4" name="Slide Number Placeholder 4">
            <a:extLst>
              <a:ext uri="{FF2B5EF4-FFF2-40B4-BE49-F238E27FC236}">
                <a16:creationId xmlns:a16="http://schemas.microsoft.com/office/drawing/2014/main" id="{D473B1C6-227A-46F7-6D7A-49E1DEF5D28A}"/>
              </a:ext>
            </a:extLst>
          </p:cNvPr>
          <p:cNvSpPr>
            <a:spLocks noGrp="1"/>
          </p:cNvSpPr>
          <p:nvPr>
            <p:ph type="sldNum" sz="quarter" idx="12"/>
          </p:nvPr>
        </p:nvSpPr>
        <p:spPr>
          <a:xfrm>
            <a:off x="7939548" y="6208866"/>
            <a:ext cx="762000" cy="271463"/>
          </a:xfrm>
        </p:spPr>
        <p:txBody>
          <a:bodyPr/>
          <a:lstStyle/>
          <a:p>
            <a:fld id="{55ADE183-8E68-2F4D-8BDF-6BCCFF36C9AF}" type="slidenum">
              <a:rPr lang="en-US" sz="1200" dirty="0" smtClean="0">
                <a:latin typeface="Candara"/>
              </a:rPr>
              <a:t>3</a:t>
            </a:fld>
            <a:endParaRPr lang="en-US" sz="1200">
              <a:latin typeface="Candara"/>
            </a:endParaRPr>
          </a:p>
        </p:txBody>
      </p:sp>
    </p:spTree>
    <p:extLst>
      <p:ext uri="{BB962C8B-B14F-4D97-AF65-F5344CB8AC3E}">
        <p14:creationId xmlns:p14="http://schemas.microsoft.com/office/powerpoint/2010/main" val="3252667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A94193A-ED61-4A87-A6A5-6C15417B14B4}"/>
              </a:ext>
            </a:extLst>
          </p:cNvPr>
          <p:cNvSpPr txBox="1">
            <a:spLocks/>
          </p:cNvSpPr>
          <p:nvPr/>
        </p:nvSpPr>
        <p:spPr>
          <a:xfrm>
            <a:off x="476250" y="1771650"/>
            <a:ext cx="8191500" cy="4661807"/>
          </a:xfrm>
          <a:prstGeom prst="rect">
            <a:avLst/>
          </a:prstGeom>
        </p:spPr>
        <p:txBody>
          <a:bodyPr>
            <a:normAutofit lnSpcReduction="10000"/>
          </a:bodyPr>
          <a:lstStyle>
            <a:lvl1pPr marL="2095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1pPr>
            <a:lvl2pPr marL="4191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2pPr>
            <a:lvl3pPr marL="6286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3pPr>
            <a:lvl4pPr marL="8382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4pPr>
            <a:lvl5pPr marL="10477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5pPr>
            <a:lvl6pPr marL="12573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6pPr>
            <a:lvl7pPr marL="14668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7pPr>
            <a:lvl8pPr marL="16764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8pPr>
            <a:lvl9pPr marL="18859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9pPr>
          </a:lstStyle>
          <a:p>
            <a:r>
              <a:rPr lang="en-US" sz="2400" kern="0" dirty="0"/>
              <a:t>The due process system is too legalistic.</a:t>
            </a:r>
          </a:p>
          <a:p>
            <a:pPr marL="804863" lvl="2" indent="-347663">
              <a:buFont typeface="Courier New" panose="02070309020205020404" pitchFamily="49" charset="0"/>
              <a:buChar char="o"/>
            </a:pPr>
            <a:r>
              <a:rPr lang="en-US" sz="2400" kern="0" dirty="0"/>
              <a:t>Make assistance available to pro se parents (e.g., insufficiency).</a:t>
            </a:r>
          </a:p>
          <a:p>
            <a:r>
              <a:rPr lang="en-US" sz="2400" kern="0" dirty="0"/>
              <a:t>The due process system is too adversarial.</a:t>
            </a:r>
          </a:p>
          <a:p>
            <a:r>
              <a:rPr lang="en-US" sz="2400" kern="0" dirty="0"/>
              <a:t>The due process system is not a level playing field</a:t>
            </a:r>
          </a:p>
          <a:p>
            <a:pPr marL="804863" lvl="2" indent="-347663">
              <a:buFont typeface="Courier New" panose="02070309020205020404" pitchFamily="49" charset="0"/>
              <a:buChar char="o"/>
            </a:pPr>
            <a:r>
              <a:rPr lang="en-US" sz="2400" kern="0" dirty="0"/>
              <a:t>e.g., Expert fees are not recoverable by parents.</a:t>
            </a:r>
          </a:p>
          <a:p>
            <a:r>
              <a:rPr lang="en-US" sz="2400" kern="0" dirty="0"/>
              <a:t>Too short a period between resolution meeting and hearing/decision. </a:t>
            </a:r>
          </a:p>
          <a:p>
            <a:pPr marL="914400" lvl="2" indent="-457200">
              <a:buFont typeface="Courier New" panose="02070309020205020404" pitchFamily="49" charset="0"/>
              <a:buChar char="o"/>
            </a:pPr>
            <a:r>
              <a:rPr lang="en-US" sz="2400" kern="0" dirty="0"/>
              <a:t>Lack of preparation time</a:t>
            </a:r>
          </a:p>
          <a:p>
            <a:r>
              <a:rPr lang="en-US" sz="2400" kern="0" dirty="0"/>
              <a:t>Hearing officers often not trained in the substantive requirements of the IDEA</a:t>
            </a:r>
            <a:r>
              <a:rPr lang="en-US" kern="0" dirty="0"/>
              <a:t>.</a:t>
            </a:r>
          </a:p>
        </p:txBody>
      </p:sp>
      <p:sp>
        <p:nvSpPr>
          <p:cNvPr id="2" name="Title 1">
            <a:extLst>
              <a:ext uri="{FF2B5EF4-FFF2-40B4-BE49-F238E27FC236}">
                <a16:creationId xmlns:a16="http://schemas.microsoft.com/office/drawing/2014/main" id="{CF89829C-965F-472D-825A-DABC5BE27DBD}"/>
              </a:ext>
            </a:extLst>
          </p:cNvPr>
          <p:cNvSpPr>
            <a:spLocks noGrp="1"/>
          </p:cNvSpPr>
          <p:nvPr>
            <p:ph type="title"/>
          </p:nvPr>
        </p:nvSpPr>
        <p:spPr>
          <a:xfrm>
            <a:off x="360857" y="581025"/>
            <a:ext cx="8191500" cy="914400"/>
          </a:xfrm>
        </p:spPr>
        <p:txBody>
          <a:bodyPr>
            <a:normAutofit fontScale="90000"/>
          </a:bodyPr>
          <a:lstStyle/>
          <a:p>
            <a:r>
              <a:rPr lang="en-US" sz="5400" dirty="0">
                <a:solidFill>
                  <a:srgbClr val="002060"/>
                </a:solidFill>
              </a:rPr>
              <a:t>Problems Identified by Advocates</a:t>
            </a:r>
          </a:p>
        </p:txBody>
      </p:sp>
      <p:sp>
        <p:nvSpPr>
          <p:cNvPr id="3" name="Slide Number Placeholder 4">
            <a:extLst>
              <a:ext uri="{FF2B5EF4-FFF2-40B4-BE49-F238E27FC236}">
                <a16:creationId xmlns:a16="http://schemas.microsoft.com/office/drawing/2014/main" id="{FB585447-68E1-7342-5661-9B633B23AAD5}"/>
              </a:ext>
            </a:extLst>
          </p:cNvPr>
          <p:cNvSpPr txBox="1">
            <a:spLocks/>
          </p:cNvSpPr>
          <p:nvPr/>
        </p:nvSpPr>
        <p:spPr>
          <a:xfrm>
            <a:off x="8477251" y="6273041"/>
            <a:ext cx="762000" cy="27146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ADE183-8E68-2F4D-8BDF-6BCCFF36C9AF}" type="slidenum">
              <a:rPr lang="en-US" sz="1200" smtClean="0">
                <a:latin typeface="Candara"/>
              </a:rPr>
              <a:pPr/>
              <a:t>30</a:t>
            </a:fld>
            <a:endParaRPr lang="en-US" sz="1200" dirty="0">
              <a:latin typeface="Candara"/>
            </a:endParaRPr>
          </a:p>
        </p:txBody>
      </p:sp>
    </p:spTree>
    <p:extLst>
      <p:ext uri="{BB962C8B-B14F-4D97-AF65-F5344CB8AC3E}">
        <p14:creationId xmlns:p14="http://schemas.microsoft.com/office/powerpoint/2010/main" val="227559144"/>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A94193A-ED61-4A87-A6A5-6C15417B14B4}"/>
              </a:ext>
            </a:extLst>
          </p:cNvPr>
          <p:cNvSpPr txBox="1">
            <a:spLocks/>
          </p:cNvSpPr>
          <p:nvPr/>
        </p:nvSpPr>
        <p:spPr>
          <a:xfrm>
            <a:off x="473869" y="1685925"/>
            <a:ext cx="8191500" cy="3752850"/>
          </a:xfrm>
          <a:prstGeom prst="rect">
            <a:avLst/>
          </a:prstGeom>
        </p:spPr>
        <p:txBody>
          <a:bodyPr>
            <a:noAutofit/>
          </a:bodyPr>
          <a:lstStyle>
            <a:lvl1pPr marL="2095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1pPr>
            <a:lvl2pPr marL="4191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2pPr>
            <a:lvl3pPr marL="6286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3pPr>
            <a:lvl4pPr marL="8382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4pPr>
            <a:lvl5pPr marL="10477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5pPr>
            <a:lvl6pPr marL="12573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6pPr>
            <a:lvl7pPr marL="14668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7pPr>
            <a:lvl8pPr marL="16764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8pPr>
            <a:lvl9pPr marL="18859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9pPr>
          </a:lstStyle>
          <a:p>
            <a:r>
              <a:rPr lang="en-US" sz="2200" kern="0" dirty="0"/>
              <a:t>The due process system is too legalistic.</a:t>
            </a:r>
          </a:p>
          <a:p>
            <a:pPr marL="914400" lvl="2" indent="-457200">
              <a:buFont typeface="Courier New" panose="02070309020205020404" pitchFamily="49" charset="0"/>
              <a:buChar char="o"/>
            </a:pPr>
            <a:r>
              <a:rPr lang="en-US" sz="2200" kern="0" dirty="0"/>
              <a:t>Time/resource required takes away from time to teach</a:t>
            </a:r>
          </a:p>
          <a:p>
            <a:pPr marL="914400" lvl="2" indent="-457200">
              <a:buFont typeface="Courier New" panose="02070309020205020404" pitchFamily="49" charset="0"/>
              <a:buChar char="o"/>
            </a:pPr>
            <a:r>
              <a:rPr lang="en-US" sz="2200" kern="0" dirty="0"/>
              <a:t>Do away with the two-tier system</a:t>
            </a:r>
          </a:p>
          <a:p>
            <a:r>
              <a:rPr lang="en-US" sz="2200" kern="0" dirty="0"/>
              <a:t>The due process system is too adversarial.</a:t>
            </a:r>
          </a:p>
          <a:p>
            <a:pPr marL="914400" lvl="2" indent="-457200">
              <a:buFont typeface="Courier New" panose="02070309020205020404" pitchFamily="49" charset="0"/>
              <a:buChar char="o"/>
            </a:pPr>
            <a:r>
              <a:rPr lang="en-US" sz="2200" kern="0" dirty="0"/>
              <a:t>Harms or severs any opportunity of a working school/parent relationship</a:t>
            </a:r>
          </a:p>
          <a:p>
            <a:pPr marL="914400" lvl="2" indent="-457200">
              <a:buFont typeface="Courier New" panose="02070309020205020404" pitchFamily="49" charset="0"/>
              <a:buChar char="o"/>
            </a:pPr>
            <a:r>
              <a:rPr lang="en-US" sz="2200" kern="0" dirty="0"/>
              <a:t>Very stressful for teachers and administrators</a:t>
            </a:r>
          </a:p>
          <a:p>
            <a:r>
              <a:rPr lang="en-US" sz="2200" kern="0" dirty="0"/>
              <a:t>Problem of too many complaints (harassment) by certain parties.</a:t>
            </a:r>
          </a:p>
          <a:p>
            <a:pPr marL="914400" lvl="2" indent="-457200">
              <a:buFont typeface="Courier New" panose="02070309020205020404" pitchFamily="49" charset="0"/>
              <a:buChar char="o"/>
            </a:pPr>
            <a:r>
              <a:rPr lang="en-US" sz="2200" kern="0" dirty="0"/>
              <a:t>Contributes to teachers leaving the profession</a:t>
            </a:r>
          </a:p>
          <a:p>
            <a:r>
              <a:rPr lang="en-US" sz="2200" kern="0" dirty="0"/>
              <a:t>Hearing officers should be trained in the substantive requirements of the IDEA</a:t>
            </a:r>
          </a:p>
        </p:txBody>
      </p:sp>
      <p:sp>
        <p:nvSpPr>
          <p:cNvPr id="2" name="Title 1">
            <a:extLst>
              <a:ext uri="{FF2B5EF4-FFF2-40B4-BE49-F238E27FC236}">
                <a16:creationId xmlns:a16="http://schemas.microsoft.com/office/drawing/2014/main" id="{CF89829C-965F-472D-825A-DABC5BE27DBD}"/>
              </a:ext>
            </a:extLst>
          </p:cNvPr>
          <p:cNvSpPr>
            <a:spLocks noGrp="1"/>
          </p:cNvSpPr>
          <p:nvPr>
            <p:ph type="title"/>
          </p:nvPr>
        </p:nvSpPr>
        <p:spPr>
          <a:xfrm>
            <a:off x="473869" y="0"/>
            <a:ext cx="8191500" cy="1685925"/>
          </a:xfrm>
        </p:spPr>
        <p:txBody>
          <a:bodyPr>
            <a:normAutofit/>
          </a:bodyPr>
          <a:lstStyle/>
          <a:p>
            <a:r>
              <a:rPr lang="en-US" sz="5400" dirty="0">
                <a:solidFill>
                  <a:srgbClr val="002060"/>
                </a:solidFill>
              </a:rPr>
              <a:t>Problems Identified </a:t>
            </a:r>
            <a:br>
              <a:rPr lang="en-US" sz="5400" dirty="0">
                <a:solidFill>
                  <a:srgbClr val="002060"/>
                </a:solidFill>
              </a:rPr>
            </a:br>
            <a:r>
              <a:rPr lang="en-US" sz="5400" dirty="0">
                <a:solidFill>
                  <a:srgbClr val="002060"/>
                </a:solidFill>
              </a:rPr>
              <a:t>by LEA Officials</a:t>
            </a:r>
          </a:p>
        </p:txBody>
      </p:sp>
      <p:sp>
        <p:nvSpPr>
          <p:cNvPr id="5" name="Slide Number Placeholder 4">
            <a:extLst>
              <a:ext uri="{FF2B5EF4-FFF2-40B4-BE49-F238E27FC236}">
                <a16:creationId xmlns:a16="http://schemas.microsoft.com/office/drawing/2014/main" id="{83503F08-26DF-2CC0-35F0-1A718E0CB885}"/>
              </a:ext>
            </a:extLst>
          </p:cNvPr>
          <p:cNvSpPr txBox="1">
            <a:spLocks/>
          </p:cNvSpPr>
          <p:nvPr/>
        </p:nvSpPr>
        <p:spPr>
          <a:xfrm>
            <a:off x="8477251" y="6273041"/>
            <a:ext cx="762000" cy="27146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ADE183-8E68-2F4D-8BDF-6BCCFF36C9AF}" type="slidenum">
              <a:rPr lang="en-US" sz="1200" smtClean="0">
                <a:latin typeface="Candara"/>
              </a:rPr>
              <a:pPr/>
              <a:t>31</a:t>
            </a:fld>
            <a:endParaRPr lang="en-US" sz="1200" dirty="0">
              <a:latin typeface="Candara"/>
            </a:endParaRPr>
          </a:p>
        </p:txBody>
      </p:sp>
    </p:spTree>
    <p:extLst>
      <p:ext uri="{BB962C8B-B14F-4D97-AF65-F5344CB8AC3E}">
        <p14:creationId xmlns:p14="http://schemas.microsoft.com/office/powerpoint/2010/main" val="4109433943"/>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A7BA46ED-9BAE-415C-8FA2-4F0C4CCEF6BB}"/>
              </a:ext>
            </a:extLst>
          </p:cNvPr>
          <p:cNvSpPr txBox="1">
            <a:spLocks/>
          </p:cNvSpPr>
          <p:nvPr/>
        </p:nvSpPr>
        <p:spPr>
          <a:xfrm>
            <a:off x="476250" y="2619375"/>
            <a:ext cx="8191500" cy="3162300"/>
          </a:xfrm>
          <a:prstGeom prst="rect">
            <a:avLst/>
          </a:prstGeom>
        </p:spPr>
        <p:txBody>
          <a:bodyPr>
            <a:normAutofit/>
          </a:bodyPr>
          <a:lstStyle>
            <a:lvl1pPr marL="2095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1pPr>
            <a:lvl2pPr marL="4191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2pPr>
            <a:lvl3pPr marL="6286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3pPr>
            <a:lvl4pPr marL="8382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4pPr>
            <a:lvl5pPr marL="10477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5pPr>
            <a:lvl6pPr marL="12573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6pPr>
            <a:lvl7pPr marL="14668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7pPr>
            <a:lvl8pPr marL="16764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8pPr>
            <a:lvl9pPr marL="18859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9pPr>
          </a:lstStyle>
          <a:p>
            <a:pPr marL="0" indent="0">
              <a:buFontTx/>
              <a:buNone/>
            </a:pPr>
            <a:r>
              <a:rPr lang="en-US" sz="4000" kern="0" dirty="0">
                <a:latin typeface="+mj-lt"/>
                <a:cs typeface="Times New Roman" panose="02020603050405020304" pitchFamily="18" charset="0"/>
              </a:rPr>
              <a:t>States should have a certification or licensing requirement for Special Education Advocates.</a:t>
            </a:r>
          </a:p>
        </p:txBody>
      </p:sp>
      <p:sp>
        <p:nvSpPr>
          <p:cNvPr id="2" name="Title 1">
            <a:extLst>
              <a:ext uri="{FF2B5EF4-FFF2-40B4-BE49-F238E27FC236}">
                <a16:creationId xmlns:a16="http://schemas.microsoft.com/office/drawing/2014/main" id="{CF89829C-965F-472D-825A-DABC5BE27DBD}"/>
              </a:ext>
            </a:extLst>
          </p:cNvPr>
          <p:cNvSpPr>
            <a:spLocks noGrp="1"/>
          </p:cNvSpPr>
          <p:nvPr>
            <p:ph type="title"/>
          </p:nvPr>
        </p:nvSpPr>
        <p:spPr>
          <a:xfrm>
            <a:off x="476250" y="576262"/>
            <a:ext cx="8191500" cy="1685925"/>
          </a:xfrm>
        </p:spPr>
        <p:txBody>
          <a:bodyPr>
            <a:normAutofit/>
          </a:bodyPr>
          <a:lstStyle/>
          <a:p>
            <a:r>
              <a:rPr lang="en-US" sz="5400" dirty="0">
                <a:solidFill>
                  <a:srgbClr val="002060"/>
                </a:solidFill>
              </a:rPr>
              <a:t>A Suggestion Common to Advocates and LEA Personnel</a:t>
            </a:r>
          </a:p>
        </p:txBody>
      </p:sp>
      <p:sp>
        <p:nvSpPr>
          <p:cNvPr id="4" name="Slide Number Placeholder 4">
            <a:extLst>
              <a:ext uri="{FF2B5EF4-FFF2-40B4-BE49-F238E27FC236}">
                <a16:creationId xmlns:a16="http://schemas.microsoft.com/office/drawing/2014/main" id="{92933B08-0461-1AAF-CB03-D35CC64CEA08}"/>
              </a:ext>
            </a:extLst>
          </p:cNvPr>
          <p:cNvSpPr txBox="1">
            <a:spLocks/>
          </p:cNvSpPr>
          <p:nvPr/>
        </p:nvSpPr>
        <p:spPr>
          <a:xfrm>
            <a:off x="8477251" y="6273041"/>
            <a:ext cx="762000" cy="27146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ADE183-8E68-2F4D-8BDF-6BCCFF36C9AF}" type="slidenum">
              <a:rPr lang="en-US" sz="1200" smtClean="0">
                <a:latin typeface="Candara"/>
              </a:rPr>
              <a:pPr/>
              <a:t>32</a:t>
            </a:fld>
            <a:endParaRPr lang="en-US" sz="1200" dirty="0">
              <a:latin typeface="Candara"/>
            </a:endParaRPr>
          </a:p>
        </p:txBody>
      </p:sp>
    </p:spTree>
    <p:extLst>
      <p:ext uri="{BB962C8B-B14F-4D97-AF65-F5344CB8AC3E}">
        <p14:creationId xmlns:p14="http://schemas.microsoft.com/office/powerpoint/2010/main" val="3212603664"/>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CC0567-8BC2-F6E3-DDA3-901B9FB9C973}"/>
              </a:ext>
            </a:extLst>
          </p:cNvPr>
          <p:cNvSpPr txBox="1"/>
          <p:nvPr/>
        </p:nvSpPr>
        <p:spPr>
          <a:xfrm>
            <a:off x="1131154" y="3794646"/>
            <a:ext cx="6881692" cy="18876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400" rtl="0" fontAlgn="auto" latinLnBrk="0" hangingPunct="0">
              <a:lnSpc>
                <a:spcPct val="100000"/>
              </a:lnSpc>
              <a:spcBef>
                <a:spcPts val="2400"/>
              </a:spcBef>
              <a:spcAft>
                <a:spcPts val="0"/>
              </a:spcAft>
              <a:buClrTx/>
              <a:buSzTx/>
              <a:buFontTx/>
              <a:buNone/>
              <a:tabLst/>
            </a:pPr>
            <a:r>
              <a:rPr lang="en-US" sz="4800" dirty="0">
                <a:solidFill>
                  <a:schemeClr val="accent6">
                    <a:lumMod val="50000"/>
                  </a:schemeClr>
                </a:solidFill>
                <a:latin typeface="+mj-lt"/>
                <a:cs typeface="Times New Roman" panose="02020603050405020304" pitchFamily="18" charset="0"/>
              </a:rPr>
              <a:t>Answer:  </a:t>
            </a:r>
            <a:br>
              <a:rPr lang="en-US" sz="4800" dirty="0">
                <a:solidFill>
                  <a:schemeClr val="accent6">
                    <a:lumMod val="50000"/>
                  </a:schemeClr>
                </a:solidFill>
                <a:latin typeface="+mj-lt"/>
                <a:cs typeface="Times New Roman" panose="02020603050405020304" pitchFamily="18" charset="0"/>
              </a:rPr>
            </a:br>
            <a:r>
              <a:rPr lang="en-US" sz="4800" dirty="0">
                <a:solidFill>
                  <a:schemeClr val="accent6">
                    <a:lumMod val="50000"/>
                  </a:schemeClr>
                </a:solidFill>
                <a:latin typeface="+mj-lt"/>
                <a:cs typeface="Times New Roman" panose="02020603050405020304" pitchFamily="18" charset="0"/>
              </a:rPr>
              <a:t>Consider these possibilities</a:t>
            </a:r>
            <a:endParaRPr kumimoji="0" lang="en-US" sz="4800" b="0" i="0" u="none" strike="noStrike" cap="none" spc="0" normalizeH="0" baseline="0" dirty="0">
              <a:ln>
                <a:noFill/>
              </a:ln>
              <a:solidFill>
                <a:srgbClr val="000000"/>
              </a:solidFill>
              <a:effectLst/>
              <a:uFillTx/>
              <a:latin typeface="Graphik"/>
              <a:ea typeface="Graphik"/>
              <a:cs typeface="Graphik"/>
              <a:sym typeface="Graphik"/>
            </a:endParaRPr>
          </a:p>
        </p:txBody>
      </p:sp>
      <p:sp>
        <p:nvSpPr>
          <p:cNvPr id="2" name="Title 1">
            <a:extLst>
              <a:ext uri="{FF2B5EF4-FFF2-40B4-BE49-F238E27FC236}">
                <a16:creationId xmlns:a16="http://schemas.microsoft.com/office/drawing/2014/main" id="{B6DE6DE9-AE8B-41E9-BCB1-97F98EF0D50C}"/>
              </a:ext>
            </a:extLst>
          </p:cNvPr>
          <p:cNvSpPr>
            <a:spLocks noGrp="1"/>
          </p:cNvSpPr>
          <p:nvPr>
            <p:ph type="title"/>
          </p:nvPr>
        </p:nvSpPr>
        <p:spPr>
          <a:xfrm>
            <a:off x="476250" y="1175658"/>
            <a:ext cx="8191500" cy="3722914"/>
          </a:xfrm>
        </p:spPr>
        <p:txBody>
          <a:bodyPr>
            <a:noAutofit/>
          </a:bodyPr>
          <a:lstStyle/>
          <a:p>
            <a:r>
              <a:rPr lang="en-US" sz="5400" dirty="0">
                <a:solidFill>
                  <a:srgbClr val="002060"/>
                </a:solidFill>
                <a:latin typeface="+mj-lt"/>
                <a:cs typeface="Times New Roman" panose="02020603050405020304" pitchFamily="18" charset="0"/>
              </a:rPr>
              <a:t>Question:</a:t>
            </a:r>
            <a:br>
              <a:rPr lang="en-US" sz="5400" dirty="0">
                <a:solidFill>
                  <a:srgbClr val="002060"/>
                </a:solidFill>
                <a:latin typeface="+mj-lt"/>
                <a:cs typeface="Times New Roman" panose="02020603050405020304" pitchFamily="18" charset="0"/>
              </a:rPr>
            </a:br>
            <a:br>
              <a:rPr lang="en-US" sz="5400" dirty="0">
                <a:solidFill>
                  <a:srgbClr val="002060"/>
                </a:solidFill>
                <a:latin typeface="+mj-lt"/>
                <a:cs typeface="Times New Roman" panose="02020603050405020304" pitchFamily="18" charset="0"/>
              </a:rPr>
            </a:br>
            <a:r>
              <a:rPr lang="en-US" sz="4800" dirty="0">
                <a:solidFill>
                  <a:srgbClr val="002060"/>
                </a:solidFill>
                <a:latin typeface="+mj-lt"/>
                <a:cs typeface="Times New Roman" panose="02020603050405020304" pitchFamily="18" charset="0"/>
              </a:rPr>
              <a:t>How can we fix the dispute resolution system?</a:t>
            </a:r>
            <a:br>
              <a:rPr lang="en-US" sz="4800" dirty="0">
                <a:latin typeface="+mj-lt"/>
                <a:cs typeface="Times New Roman" panose="02020603050405020304" pitchFamily="18" charset="0"/>
              </a:rPr>
            </a:br>
            <a:br>
              <a:rPr lang="en-US" sz="4800" dirty="0">
                <a:solidFill>
                  <a:schemeClr val="accent6">
                    <a:lumMod val="50000"/>
                  </a:schemeClr>
                </a:solidFill>
                <a:latin typeface="+mj-lt"/>
                <a:cs typeface="Times New Roman" panose="02020603050405020304" pitchFamily="18" charset="0"/>
              </a:rPr>
            </a:br>
            <a:endParaRPr lang="en-US" sz="4800" dirty="0">
              <a:solidFill>
                <a:schemeClr val="accent6">
                  <a:lumMod val="50000"/>
                </a:schemeClr>
              </a:solidFill>
              <a:latin typeface="+mj-lt"/>
            </a:endParaRPr>
          </a:p>
        </p:txBody>
      </p:sp>
      <p:sp>
        <p:nvSpPr>
          <p:cNvPr id="4" name="Slide Number Placeholder 4">
            <a:extLst>
              <a:ext uri="{FF2B5EF4-FFF2-40B4-BE49-F238E27FC236}">
                <a16:creationId xmlns:a16="http://schemas.microsoft.com/office/drawing/2014/main" id="{5544C344-BA64-AD97-B64B-3983CB8EA25D}"/>
              </a:ext>
            </a:extLst>
          </p:cNvPr>
          <p:cNvSpPr txBox="1">
            <a:spLocks/>
          </p:cNvSpPr>
          <p:nvPr/>
        </p:nvSpPr>
        <p:spPr>
          <a:xfrm>
            <a:off x="8477251" y="6273041"/>
            <a:ext cx="762000" cy="27146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ADE183-8E68-2F4D-8BDF-6BCCFF36C9AF}" type="slidenum">
              <a:rPr lang="en-US" sz="1200" smtClean="0">
                <a:latin typeface="Candara"/>
              </a:rPr>
              <a:pPr/>
              <a:t>33</a:t>
            </a:fld>
            <a:endParaRPr lang="en-US" sz="1200" dirty="0">
              <a:latin typeface="Candara"/>
            </a:endParaRPr>
          </a:p>
        </p:txBody>
      </p:sp>
    </p:spTree>
    <p:extLst>
      <p:ext uri="{BB962C8B-B14F-4D97-AF65-F5344CB8AC3E}">
        <p14:creationId xmlns:p14="http://schemas.microsoft.com/office/powerpoint/2010/main" val="344095226"/>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A94193A-ED61-4A87-A6A5-6C15417B14B4}"/>
              </a:ext>
            </a:extLst>
          </p:cNvPr>
          <p:cNvSpPr txBox="1">
            <a:spLocks/>
          </p:cNvSpPr>
          <p:nvPr/>
        </p:nvSpPr>
        <p:spPr>
          <a:xfrm>
            <a:off x="1239610" y="2655922"/>
            <a:ext cx="6664779" cy="3752850"/>
          </a:xfrm>
          <a:prstGeom prst="rect">
            <a:avLst/>
          </a:prstGeom>
        </p:spPr>
        <p:txBody>
          <a:bodyPr>
            <a:normAutofit/>
          </a:bodyPr>
          <a:lstStyle>
            <a:lvl1pPr marL="2095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1pPr>
            <a:lvl2pPr marL="4191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2pPr>
            <a:lvl3pPr marL="6286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3pPr>
            <a:lvl4pPr marL="8382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4pPr>
            <a:lvl5pPr marL="10477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5pPr>
            <a:lvl6pPr marL="12573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6pPr>
            <a:lvl7pPr marL="14668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7pPr>
            <a:lvl8pPr marL="16764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8pPr>
            <a:lvl9pPr marL="18859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9pPr>
          </a:lstStyle>
          <a:p>
            <a:pPr marL="1774825" indent="-403225"/>
            <a:r>
              <a:rPr lang="en-US" sz="3200" dirty="0">
                <a:latin typeface="+mj-lt"/>
                <a:cs typeface="Times New Roman" panose="02020603050405020304" pitchFamily="18" charset="0"/>
              </a:rPr>
              <a:t>American Association of School Administrators</a:t>
            </a:r>
          </a:p>
          <a:p>
            <a:pPr marL="1774825" indent="-403225"/>
            <a:r>
              <a:rPr lang="en-US" sz="3200" dirty="0">
                <a:latin typeface="+mj-lt"/>
                <a:cs typeface="Times New Roman" panose="02020603050405020304" pitchFamily="18" charset="0"/>
              </a:rPr>
              <a:t>Perry Zirkel </a:t>
            </a:r>
          </a:p>
          <a:p>
            <a:pPr marL="1774825" indent="-403225"/>
            <a:r>
              <a:rPr lang="en-US" sz="3200" dirty="0">
                <a:latin typeface="+mj-lt"/>
                <a:cs typeface="Times New Roman" panose="02020603050405020304" pitchFamily="18" charset="0"/>
              </a:rPr>
              <a:t>Angie </a:t>
            </a:r>
            <a:r>
              <a:rPr lang="en-US" sz="3200" dirty="0" err="1">
                <a:latin typeface="+mj-lt"/>
                <a:cs typeface="Times New Roman" panose="02020603050405020304" pitchFamily="18" charset="0"/>
              </a:rPr>
              <a:t>Balsley</a:t>
            </a:r>
            <a:endParaRPr lang="en-US" sz="3200" dirty="0">
              <a:latin typeface="+mj-lt"/>
              <a:cs typeface="Times New Roman" panose="02020603050405020304" pitchFamily="18" charset="0"/>
            </a:endParaRPr>
          </a:p>
        </p:txBody>
      </p:sp>
      <p:sp>
        <p:nvSpPr>
          <p:cNvPr id="2" name="Title 1">
            <a:extLst>
              <a:ext uri="{FF2B5EF4-FFF2-40B4-BE49-F238E27FC236}">
                <a16:creationId xmlns:a16="http://schemas.microsoft.com/office/drawing/2014/main" id="{CF89829C-965F-472D-825A-DABC5BE27DBD}"/>
              </a:ext>
            </a:extLst>
          </p:cNvPr>
          <p:cNvSpPr>
            <a:spLocks noGrp="1"/>
          </p:cNvSpPr>
          <p:nvPr>
            <p:ph type="title"/>
          </p:nvPr>
        </p:nvSpPr>
        <p:spPr>
          <a:xfrm>
            <a:off x="476250" y="919163"/>
            <a:ext cx="8191500" cy="1233487"/>
          </a:xfrm>
        </p:spPr>
        <p:txBody>
          <a:bodyPr>
            <a:normAutofit/>
          </a:bodyPr>
          <a:lstStyle/>
          <a:p>
            <a:r>
              <a:rPr lang="en-US" sz="5400" dirty="0">
                <a:solidFill>
                  <a:srgbClr val="002060"/>
                </a:solidFill>
              </a:rPr>
              <a:t>Three Models for Change</a:t>
            </a:r>
          </a:p>
        </p:txBody>
      </p:sp>
      <p:sp>
        <p:nvSpPr>
          <p:cNvPr id="5" name="Slide Number Placeholder 4">
            <a:extLst>
              <a:ext uri="{FF2B5EF4-FFF2-40B4-BE49-F238E27FC236}">
                <a16:creationId xmlns:a16="http://schemas.microsoft.com/office/drawing/2014/main" id="{0866B28E-273E-1B85-E571-DD655AEBC51C}"/>
              </a:ext>
            </a:extLst>
          </p:cNvPr>
          <p:cNvSpPr txBox="1">
            <a:spLocks/>
          </p:cNvSpPr>
          <p:nvPr/>
        </p:nvSpPr>
        <p:spPr>
          <a:xfrm>
            <a:off x="8477251" y="6273041"/>
            <a:ext cx="762000" cy="27146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ADE183-8E68-2F4D-8BDF-6BCCFF36C9AF}" type="slidenum">
              <a:rPr lang="en-US" sz="1200" smtClean="0">
                <a:latin typeface="Candara"/>
              </a:rPr>
              <a:pPr/>
              <a:t>34</a:t>
            </a:fld>
            <a:endParaRPr lang="en-US" sz="1200" dirty="0">
              <a:latin typeface="Candara"/>
            </a:endParaRPr>
          </a:p>
        </p:txBody>
      </p:sp>
    </p:spTree>
    <p:extLst>
      <p:ext uri="{BB962C8B-B14F-4D97-AF65-F5344CB8AC3E}">
        <p14:creationId xmlns:p14="http://schemas.microsoft.com/office/powerpoint/2010/main" val="2610560586"/>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A94193A-ED61-4A87-A6A5-6C15417B14B4}"/>
              </a:ext>
            </a:extLst>
          </p:cNvPr>
          <p:cNvSpPr txBox="1">
            <a:spLocks/>
          </p:cNvSpPr>
          <p:nvPr/>
        </p:nvSpPr>
        <p:spPr>
          <a:xfrm>
            <a:off x="459520" y="1621973"/>
            <a:ext cx="8318861" cy="5580022"/>
          </a:xfrm>
          <a:prstGeom prst="rect">
            <a:avLst/>
          </a:prstGeom>
        </p:spPr>
        <p:txBody>
          <a:bodyPr>
            <a:noAutofit/>
          </a:bodyPr>
          <a:lstStyle>
            <a:lvl1pPr marL="2095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1pPr>
            <a:lvl2pPr marL="4191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2pPr>
            <a:lvl3pPr marL="6286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3pPr>
            <a:lvl4pPr marL="8382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4pPr>
            <a:lvl5pPr marL="10477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5pPr>
            <a:lvl6pPr marL="12573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6pPr>
            <a:lvl7pPr marL="14668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7pPr>
            <a:lvl8pPr marL="16764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8pPr>
            <a:lvl9pPr marL="18859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9pPr>
          </a:lstStyle>
          <a:p>
            <a:pPr marL="228600">
              <a:spcBef>
                <a:spcPts val="1000"/>
              </a:spcBef>
            </a:pPr>
            <a:r>
              <a:rPr lang="en-US" sz="2100" b="1" dirty="0">
                <a:latin typeface="+mj-lt"/>
                <a:cs typeface="Times New Roman" panose="02020603050405020304" pitchFamily="18" charset="0"/>
              </a:rPr>
              <a:t>Problem:</a:t>
            </a:r>
            <a:r>
              <a:rPr lang="en-US" sz="2100" dirty="0">
                <a:latin typeface="+mj-lt"/>
                <a:cs typeface="Times New Roman" panose="02020603050405020304" pitchFamily="18" charset="0"/>
              </a:rPr>
              <a:t> The current due process system causes school districts to expend considerable resources and impedes a districts ability to provide enhanced academic experiences to students with disabilities</a:t>
            </a:r>
          </a:p>
          <a:p>
            <a:pPr marL="228600">
              <a:spcBef>
                <a:spcPts val="1000"/>
              </a:spcBef>
            </a:pPr>
            <a:r>
              <a:rPr lang="en-US" sz="2100" b="1" dirty="0">
                <a:latin typeface="+mj-lt"/>
                <a:cs typeface="Times New Roman" panose="02020603050405020304" pitchFamily="18" charset="0"/>
              </a:rPr>
              <a:t>Problem: </a:t>
            </a:r>
            <a:r>
              <a:rPr lang="en-US" sz="2100" dirty="0">
                <a:latin typeface="+mj-lt"/>
                <a:cs typeface="Times New Roman" panose="02020603050405020304" pitchFamily="18" charset="0"/>
              </a:rPr>
              <a:t>Lack of evidence that students whose parents invoke due process hearings fare better academically after a hearing</a:t>
            </a:r>
          </a:p>
          <a:p>
            <a:pPr marL="228600">
              <a:spcBef>
                <a:spcPts val="1000"/>
              </a:spcBef>
            </a:pPr>
            <a:r>
              <a:rPr lang="en-US" sz="2100" b="1" dirty="0">
                <a:latin typeface="+mj-lt"/>
                <a:cs typeface="Times New Roman" panose="02020603050405020304" pitchFamily="18" charset="0"/>
              </a:rPr>
              <a:t>Problem: </a:t>
            </a:r>
            <a:r>
              <a:rPr lang="en-US" sz="2100" dirty="0">
                <a:latin typeface="+mj-lt"/>
                <a:cs typeface="Times New Roman" panose="02020603050405020304" pitchFamily="18" charset="0"/>
              </a:rPr>
              <a:t>The cost and complexity of hearings hinder low- and middle-income parents in challenging a school district’s special education services</a:t>
            </a:r>
          </a:p>
          <a:p>
            <a:pPr marL="228600">
              <a:spcBef>
                <a:spcPts val="1000"/>
              </a:spcBef>
            </a:pPr>
            <a:r>
              <a:rPr lang="en-US" sz="2100" b="1" dirty="0">
                <a:latin typeface="+mj-lt"/>
                <a:cs typeface="Times New Roman" panose="02020603050405020304" pitchFamily="18" charset="0"/>
              </a:rPr>
              <a:t>Problem:</a:t>
            </a:r>
            <a:r>
              <a:rPr lang="en-US" sz="2100" dirty="0">
                <a:latin typeface="+mj-lt"/>
                <a:cs typeface="Times New Roman" panose="02020603050405020304" pitchFamily="18" charset="0"/>
              </a:rPr>
              <a:t> Both parents and school district officials express dissatisfaction with the due process system despite parents request the majority of hearings and usually school districts prevail</a:t>
            </a:r>
          </a:p>
          <a:p>
            <a:pPr marL="228600">
              <a:spcBef>
                <a:spcPts val="1000"/>
              </a:spcBef>
            </a:pPr>
            <a:r>
              <a:rPr lang="en-US" sz="2100" b="1" dirty="0">
                <a:solidFill>
                  <a:schemeClr val="tx1"/>
                </a:solidFill>
                <a:latin typeface="+mj-lt"/>
                <a:cs typeface="Times New Roman" panose="02020603050405020304" pitchFamily="18" charset="0"/>
              </a:rPr>
              <a:t>Problem: </a:t>
            </a:r>
            <a:r>
              <a:rPr lang="en-US" sz="2100" dirty="0">
                <a:latin typeface="+mj-lt"/>
                <a:cs typeface="Times New Roman" panose="02020603050405020304" pitchFamily="18" charset="0"/>
              </a:rPr>
              <a:t>Both parents and school district personnel are profoundly affected by DPHs</a:t>
            </a:r>
          </a:p>
        </p:txBody>
      </p:sp>
      <p:sp>
        <p:nvSpPr>
          <p:cNvPr id="2" name="Title 1">
            <a:extLst>
              <a:ext uri="{FF2B5EF4-FFF2-40B4-BE49-F238E27FC236}">
                <a16:creationId xmlns:a16="http://schemas.microsoft.com/office/drawing/2014/main" id="{CF89829C-965F-472D-825A-DABC5BE27DBD}"/>
              </a:ext>
            </a:extLst>
          </p:cNvPr>
          <p:cNvSpPr>
            <a:spLocks noGrp="1"/>
          </p:cNvSpPr>
          <p:nvPr>
            <p:ph type="title"/>
          </p:nvPr>
        </p:nvSpPr>
        <p:spPr>
          <a:xfrm>
            <a:off x="586881" y="83946"/>
            <a:ext cx="8191500" cy="1400175"/>
          </a:xfrm>
        </p:spPr>
        <p:txBody>
          <a:bodyPr>
            <a:noAutofit/>
          </a:bodyPr>
          <a:lstStyle/>
          <a:p>
            <a:r>
              <a:rPr lang="en-US" sz="3600" dirty="0">
                <a:solidFill>
                  <a:srgbClr val="002060"/>
                </a:solidFill>
                <a:latin typeface="+mj-lt"/>
                <a:cs typeface="Times New Roman" panose="02020603050405020304" pitchFamily="18" charset="0"/>
              </a:rPr>
              <a:t>Rethinking Special Education Due Process</a:t>
            </a:r>
            <a:br>
              <a:rPr lang="en-US" sz="3600" dirty="0">
                <a:solidFill>
                  <a:srgbClr val="002060"/>
                </a:solidFill>
                <a:latin typeface="+mj-lt"/>
                <a:cs typeface="Times New Roman" panose="02020603050405020304" pitchFamily="18" charset="0"/>
              </a:rPr>
            </a:br>
            <a:r>
              <a:rPr lang="en-US" sz="3600" dirty="0">
                <a:solidFill>
                  <a:srgbClr val="002060"/>
                </a:solidFill>
                <a:latin typeface="+mj-lt"/>
                <a:cs typeface="Times New Roman" panose="02020603050405020304" pitchFamily="18" charset="0"/>
              </a:rPr>
              <a:t>American Association of School Administrators</a:t>
            </a:r>
            <a:endParaRPr lang="en-US" sz="3600" dirty="0">
              <a:solidFill>
                <a:srgbClr val="002060"/>
              </a:solidFill>
              <a:latin typeface="+mj-lt"/>
            </a:endParaRPr>
          </a:p>
        </p:txBody>
      </p:sp>
      <p:sp>
        <p:nvSpPr>
          <p:cNvPr id="5" name="Slide Number Placeholder 4">
            <a:extLst>
              <a:ext uri="{FF2B5EF4-FFF2-40B4-BE49-F238E27FC236}">
                <a16:creationId xmlns:a16="http://schemas.microsoft.com/office/drawing/2014/main" id="{5866B522-9F31-9CD2-29FE-D9CF147FE332}"/>
              </a:ext>
            </a:extLst>
          </p:cNvPr>
          <p:cNvSpPr txBox="1">
            <a:spLocks/>
          </p:cNvSpPr>
          <p:nvPr/>
        </p:nvSpPr>
        <p:spPr>
          <a:xfrm>
            <a:off x="8477251" y="6273041"/>
            <a:ext cx="762000" cy="27146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ADE183-8E68-2F4D-8BDF-6BCCFF36C9AF}" type="slidenum">
              <a:rPr lang="en-US" sz="1200" smtClean="0">
                <a:latin typeface="Candara"/>
              </a:rPr>
              <a:pPr/>
              <a:t>35</a:t>
            </a:fld>
            <a:endParaRPr lang="en-US" sz="1200" dirty="0">
              <a:latin typeface="Candara"/>
            </a:endParaRPr>
          </a:p>
        </p:txBody>
      </p:sp>
    </p:spTree>
    <p:extLst>
      <p:ext uri="{BB962C8B-B14F-4D97-AF65-F5344CB8AC3E}">
        <p14:creationId xmlns:p14="http://schemas.microsoft.com/office/powerpoint/2010/main" val="1273098499"/>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13FB8B27-5573-408A-9E4E-280BB18CB214}"/>
              </a:ext>
            </a:extLst>
          </p:cNvPr>
          <p:cNvSpPr txBox="1">
            <a:spLocks/>
          </p:cNvSpPr>
          <p:nvPr/>
        </p:nvSpPr>
        <p:spPr>
          <a:xfrm>
            <a:off x="365619" y="1281112"/>
            <a:ext cx="8495960" cy="4295775"/>
          </a:xfrm>
          <a:prstGeom prst="rect">
            <a:avLst/>
          </a:prstGeom>
        </p:spPr>
        <p:txBody>
          <a:bodyPr>
            <a:noAutofit/>
          </a:bodyPr>
          <a:lstStyle>
            <a:lvl1pPr marL="2095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1pPr>
            <a:lvl2pPr marL="4191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2pPr>
            <a:lvl3pPr marL="6286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3pPr>
            <a:lvl4pPr marL="8382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4pPr>
            <a:lvl5pPr marL="10477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5pPr>
            <a:lvl6pPr marL="12573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6pPr>
            <a:lvl7pPr marL="14668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7pPr>
            <a:lvl8pPr marL="16764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8pPr>
            <a:lvl9pPr marL="18859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9pPr>
          </a:lstStyle>
          <a:p>
            <a:r>
              <a:rPr lang="en-US" sz="2000" kern="0" dirty="0">
                <a:latin typeface="+mj-lt"/>
                <a:cs typeface="Times New Roman" panose="02020603050405020304" pitchFamily="18" charset="0"/>
              </a:rPr>
              <a:t>Add IEP facilitation to the list of options available to school districts.</a:t>
            </a:r>
          </a:p>
          <a:p>
            <a:pPr marL="860425" lvl="1">
              <a:buFont typeface="Courier New" panose="02070309020205020404" pitchFamily="49" charset="0"/>
              <a:buChar char="o"/>
            </a:pPr>
            <a:r>
              <a:rPr lang="en-US" sz="2000" kern="0" dirty="0">
                <a:latin typeface="+mj-lt"/>
                <a:cs typeface="Times New Roman" panose="02020603050405020304" pitchFamily="18" charset="0"/>
              </a:rPr>
              <a:t>Authorize districts to contract with state-approved, trained IEP facilitators.</a:t>
            </a:r>
          </a:p>
          <a:p>
            <a:pPr lvl="1">
              <a:buFont typeface="Courier New" panose="02070309020205020404" pitchFamily="49" charset="0"/>
              <a:buChar char="o"/>
            </a:pPr>
            <a:endParaRPr lang="en-US" sz="100" kern="0" dirty="0">
              <a:latin typeface="+mj-lt"/>
              <a:cs typeface="Times New Roman" panose="02020603050405020304" pitchFamily="18" charset="0"/>
            </a:endParaRPr>
          </a:p>
          <a:p>
            <a:r>
              <a:rPr lang="en-US" sz="2000" kern="0" dirty="0">
                <a:latin typeface="+mj-lt"/>
                <a:cs typeface="Times New Roman" panose="02020603050405020304" pitchFamily="18" charset="0"/>
              </a:rPr>
              <a:t>If a formal due process hearing is requested, mediation is offered.</a:t>
            </a:r>
          </a:p>
          <a:p>
            <a:pPr marL="860425" lvl="1">
              <a:buFont typeface="Courier New" panose="02070309020205020404" pitchFamily="49" charset="0"/>
              <a:buChar char="o"/>
            </a:pPr>
            <a:r>
              <a:rPr lang="en-US" sz="2000" kern="0" dirty="0">
                <a:latin typeface="+mj-lt"/>
                <a:cs typeface="Times New Roman" panose="02020603050405020304" pitchFamily="18" charset="0"/>
              </a:rPr>
              <a:t>Trained mediator, parent &amp; district representatives, no attorneys or advocates.</a:t>
            </a:r>
          </a:p>
          <a:p>
            <a:pPr lvl="1">
              <a:buFont typeface="Courier New" panose="02070309020205020404" pitchFamily="49" charset="0"/>
              <a:buChar char="o"/>
            </a:pPr>
            <a:endParaRPr lang="en-US" sz="100" kern="0" dirty="0">
              <a:latin typeface="+mj-lt"/>
              <a:cs typeface="Times New Roman" panose="02020603050405020304" pitchFamily="18" charset="0"/>
            </a:endParaRPr>
          </a:p>
          <a:p>
            <a:r>
              <a:rPr lang="en-US" sz="2000" kern="0" dirty="0">
                <a:latin typeface="+mj-lt"/>
                <a:cs typeface="Times New Roman" panose="02020603050405020304" pitchFamily="18" charset="0"/>
              </a:rPr>
              <a:t>If mediation fails, the district and parents would jointly select an independent, neural special education consultant designated by the state to review the situation in dispute and advise the parties on how to develop a suitable compromise IEP.</a:t>
            </a:r>
          </a:p>
          <a:p>
            <a:pPr marL="860425" lvl="1">
              <a:buFont typeface="Courier New" panose="02070309020205020404" pitchFamily="49" charset="0"/>
              <a:buChar char="o"/>
            </a:pPr>
            <a:r>
              <a:rPr lang="en-US" sz="2000" kern="0" dirty="0">
                <a:latin typeface="+mj-lt"/>
                <a:cs typeface="Times New Roman" panose="02020603050405020304" pitchFamily="18" charset="0"/>
              </a:rPr>
              <a:t>Expert has 21 days to assess, observe, and write a report. Obligation of both parties to adhere to the agreement for a set period of time.</a:t>
            </a:r>
          </a:p>
          <a:p>
            <a:pPr lvl="1">
              <a:buFont typeface="Courier New" panose="02070309020205020404" pitchFamily="49" charset="0"/>
              <a:buChar char="o"/>
            </a:pPr>
            <a:endParaRPr lang="en-US" sz="100" kern="0" dirty="0">
              <a:latin typeface="+mj-lt"/>
              <a:cs typeface="Times New Roman" panose="02020603050405020304" pitchFamily="18" charset="0"/>
            </a:endParaRPr>
          </a:p>
          <a:p>
            <a:pPr marL="0" indent="0">
              <a:buFontTx/>
              <a:buNone/>
            </a:pPr>
            <a:r>
              <a:rPr lang="en-US" sz="2000" kern="0" dirty="0">
                <a:latin typeface="+mj-lt"/>
                <a:cs typeface="Times New Roman" panose="02020603050405020304" pitchFamily="18" charset="0"/>
              </a:rPr>
              <a:t>•  If either party is dissatisfied a lawsuit could be filed in state or federal court.</a:t>
            </a:r>
          </a:p>
          <a:p>
            <a:pPr lvl="1">
              <a:buFont typeface="Courier New" panose="02070309020205020404" pitchFamily="49" charset="0"/>
              <a:buChar char="o"/>
            </a:pPr>
            <a:endParaRPr lang="en-US" sz="2025" kern="0" dirty="0">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CF89829C-965F-472D-825A-DABC5BE27DBD}"/>
              </a:ext>
            </a:extLst>
          </p:cNvPr>
          <p:cNvSpPr>
            <a:spLocks noGrp="1"/>
          </p:cNvSpPr>
          <p:nvPr>
            <p:ph type="title"/>
          </p:nvPr>
        </p:nvSpPr>
        <p:spPr>
          <a:xfrm>
            <a:off x="586881" y="-119063"/>
            <a:ext cx="8191500" cy="1400175"/>
          </a:xfrm>
        </p:spPr>
        <p:txBody>
          <a:bodyPr>
            <a:noAutofit/>
          </a:bodyPr>
          <a:lstStyle/>
          <a:p>
            <a:r>
              <a:rPr lang="en-US" sz="4000" dirty="0">
                <a:solidFill>
                  <a:srgbClr val="002060"/>
                </a:solidFill>
                <a:latin typeface="+mj-lt"/>
                <a:cs typeface="Times New Roman" panose="02020603050405020304" pitchFamily="18" charset="0"/>
              </a:rPr>
              <a:t>Recommendations for Improving </a:t>
            </a:r>
            <a:br>
              <a:rPr lang="en-US" sz="4000" dirty="0">
                <a:solidFill>
                  <a:srgbClr val="002060"/>
                </a:solidFill>
                <a:latin typeface="+mj-lt"/>
                <a:cs typeface="Times New Roman" panose="02020603050405020304" pitchFamily="18" charset="0"/>
              </a:rPr>
            </a:br>
            <a:r>
              <a:rPr lang="en-US" sz="4000" dirty="0">
                <a:solidFill>
                  <a:srgbClr val="002060"/>
                </a:solidFill>
                <a:latin typeface="+mj-lt"/>
                <a:cs typeface="Times New Roman" panose="02020603050405020304" pitchFamily="18" charset="0"/>
              </a:rPr>
              <a:t>Dispute Resolution</a:t>
            </a:r>
            <a:endParaRPr lang="en-US" sz="4000" dirty="0">
              <a:solidFill>
                <a:srgbClr val="002060"/>
              </a:solidFill>
              <a:latin typeface="+mj-lt"/>
            </a:endParaRPr>
          </a:p>
        </p:txBody>
      </p:sp>
      <p:sp>
        <p:nvSpPr>
          <p:cNvPr id="6" name="Slide Number Placeholder 4">
            <a:extLst>
              <a:ext uri="{FF2B5EF4-FFF2-40B4-BE49-F238E27FC236}">
                <a16:creationId xmlns:a16="http://schemas.microsoft.com/office/drawing/2014/main" id="{A017338D-B42C-B857-CC11-E81A9B083C20}"/>
              </a:ext>
            </a:extLst>
          </p:cNvPr>
          <p:cNvSpPr txBox="1">
            <a:spLocks/>
          </p:cNvSpPr>
          <p:nvPr/>
        </p:nvSpPr>
        <p:spPr>
          <a:xfrm>
            <a:off x="8477251" y="6273041"/>
            <a:ext cx="762000" cy="27146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ADE183-8E68-2F4D-8BDF-6BCCFF36C9AF}" type="slidenum">
              <a:rPr lang="en-US" sz="1200" smtClean="0">
                <a:latin typeface="Candara"/>
              </a:rPr>
              <a:pPr/>
              <a:t>36</a:t>
            </a:fld>
            <a:endParaRPr lang="en-US" sz="1200" dirty="0">
              <a:latin typeface="Candara"/>
            </a:endParaRPr>
          </a:p>
        </p:txBody>
      </p:sp>
    </p:spTree>
    <p:extLst>
      <p:ext uri="{BB962C8B-B14F-4D97-AF65-F5344CB8AC3E}">
        <p14:creationId xmlns:p14="http://schemas.microsoft.com/office/powerpoint/2010/main" val="2206679921"/>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9829C-965F-472D-825A-DABC5BE27DBD}"/>
              </a:ext>
            </a:extLst>
          </p:cNvPr>
          <p:cNvSpPr>
            <a:spLocks noGrp="1"/>
          </p:cNvSpPr>
          <p:nvPr>
            <p:ph type="title"/>
          </p:nvPr>
        </p:nvSpPr>
        <p:spPr>
          <a:xfrm>
            <a:off x="476250" y="266700"/>
            <a:ext cx="8191500" cy="1836725"/>
          </a:xfrm>
        </p:spPr>
        <p:txBody>
          <a:bodyPr>
            <a:normAutofit/>
          </a:bodyPr>
          <a:lstStyle/>
          <a:p>
            <a:r>
              <a:rPr lang="en-US" sz="5400" dirty="0">
                <a:solidFill>
                  <a:srgbClr val="002060"/>
                </a:solidFill>
              </a:rPr>
              <a:t>AASA Model*</a:t>
            </a:r>
          </a:p>
        </p:txBody>
      </p:sp>
      <p:grpSp>
        <p:nvGrpSpPr>
          <p:cNvPr id="41" name="Group 40" descr="AASA model shows facilitated IEP to optional mediation to consultant IEP process to litigation">
            <a:extLst>
              <a:ext uri="{FF2B5EF4-FFF2-40B4-BE49-F238E27FC236}">
                <a16:creationId xmlns:a16="http://schemas.microsoft.com/office/drawing/2014/main" id="{A4B889D0-BA88-4436-AD04-6577F670223C}"/>
              </a:ext>
            </a:extLst>
          </p:cNvPr>
          <p:cNvGrpSpPr/>
          <p:nvPr/>
        </p:nvGrpSpPr>
        <p:grpSpPr>
          <a:xfrm>
            <a:off x="622857" y="4031632"/>
            <a:ext cx="7563200" cy="793850"/>
            <a:chOff x="304796" y="2717880"/>
            <a:chExt cx="18633958" cy="1182014"/>
          </a:xfrm>
        </p:grpSpPr>
        <p:sp>
          <p:nvSpPr>
            <p:cNvPr id="42" name="TextBox 41" descr=" ">
              <a:extLst>
                <a:ext uri="{FF2B5EF4-FFF2-40B4-BE49-F238E27FC236}">
                  <a16:creationId xmlns:a16="http://schemas.microsoft.com/office/drawing/2014/main" id="{46210610-9AE5-41D2-918A-749C4CC7686D}"/>
                </a:ext>
              </a:extLst>
            </p:cNvPr>
            <p:cNvSpPr txBox="1"/>
            <p:nvPr/>
          </p:nvSpPr>
          <p:spPr>
            <a:xfrm flipH="1">
              <a:off x="304796" y="3016210"/>
              <a:ext cx="3175003" cy="595749"/>
            </a:xfrm>
            <a:prstGeom prst="rect">
              <a:avLst/>
            </a:prstGeom>
            <a:no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914400" hangingPunct="0">
                <a:spcBef>
                  <a:spcPts val="900"/>
                </a:spcBef>
              </a:pPr>
              <a:r>
                <a:rPr lang="en-US" sz="1600" b="1" kern="0" dirty="0">
                  <a:solidFill>
                    <a:srgbClr val="000000"/>
                  </a:solidFill>
                  <a:latin typeface="+mj-lt"/>
                  <a:cs typeface="Times New Roman" panose="02020603050405020304" pitchFamily="18" charset="0"/>
                  <a:sym typeface="Graphik"/>
                </a:rPr>
                <a:t>AASA Model</a:t>
              </a:r>
            </a:p>
          </p:txBody>
        </p:sp>
        <p:sp>
          <p:nvSpPr>
            <p:cNvPr id="43" name="TextBox 42">
              <a:extLst>
                <a:ext uri="{FF2B5EF4-FFF2-40B4-BE49-F238E27FC236}">
                  <a16:creationId xmlns:a16="http://schemas.microsoft.com/office/drawing/2014/main" id="{B1E7B5B2-5E25-4BCC-B9F3-2BFB3FD24BA2}"/>
                </a:ext>
              </a:extLst>
            </p:cNvPr>
            <p:cNvSpPr txBox="1"/>
            <p:nvPr/>
          </p:nvSpPr>
          <p:spPr>
            <a:xfrm flipH="1">
              <a:off x="3888655" y="2832902"/>
              <a:ext cx="2689944" cy="962363"/>
            </a:xfrm>
            <a:prstGeom prst="rect">
              <a:avLst/>
            </a:prstGeom>
            <a:solidFill>
              <a:schemeClr val="accent1">
                <a:lumMod val="60000"/>
                <a:lumOff val="40000"/>
              </a:schemeClr>
            </a:solid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914400" hangingPunct="0">
                <a:spcBef>
                  <a:spcPts val="900"/>
                </a:spcBef>
              </a:pPr>
              <a:r>
                <a:rPr lang="en-US" sz="1600" b="1" kern="0" dirty="0">
                  <a:solidFill>
                    <a:srgbClr val="000000"/>
                  </a:solidFill>
                  <a:latin typeface="+mj-lt"/>
                  <a:cs typeface="Times New Roman" panose="02020603050405020304" pitchFamily="18" charset="0"/>
                  <a:sym typeface="Graphik"/>
                </a:rPr>
                <a:t>Facilitated IEP</a:t>
              </a:r>
            </a:p>
          </p:txBody>
        </p:sp>
        <p:sp>
          <p:nvSpPr>
            <p:cNvPr id="44" name="Notched Right Arrow 22">
              <a:extLst>
                <a:ext uri="{FF2B5EF4-FFF2-40B4-BE49-F238E27FC236}">
                  <a16:creationId xmlns:a16="http://schemas.microsoft.com/office/drawing/2014/main" id="{6F1A6680-145E-42B9-B0DB-424DE3D8D729}"/>
                </a:ext>
              </a:extLst>
            </p:cNvPr>
            <p:cNvSpPr/>
            <p:nvPr/>
          </p:nvSpPr>
          <p:spPr>
            <a:xfrm>
              <a:off x="6674722" y="2717880"/>
              <a:ext cx="1244600" cy="1182014"/>
            </a:xfrm>
            <a:prstGeom prst="notchedRight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171450" hangingPunct="0"/>
              <a:endParaRPr lang="en-US" sz="1200" kern="0">
                <a:solidFill>
                  <a:srgbClr val="FFFFFF"/>
                </a:solidFill>
                <a:latin typeface="Graphik-Medium"/>
                <a:ea typeface="Graphik-Medium"/>
                <a:cs typeface="Graphik-Medium"/>
                <a:sym typeface="Graphik Medium"/>
              </a:endParaRPr>
            </a:p>
          </p:txBody>
        </p:sp>
        <p:sp>
          <p:nvSpPr>
            <p:cNvPr id="45" name="TextBox 44">
              <a:extLst>
                <a:ext uri="{FF2B5EF4-FFF2-40B4-BE49-F238E27FC236}">
                  <a16:creationId xmlns:a16="http://schemas.microsoft.com/office/drawing/2014/main" id="{D4213E28-D394-4544-850F-AA36FBF0F75D}"/>
                </a:ext>
              </a:extLst>
            </p:cNvPr>
            <p:cNvSpPr txBox="1"/>
            <p:nvPr/>
          </p:nvSpPr>
          <p:spPr>
            <a:xfrm flipH="1">
              <a:off x="16248810" y="3016209"/>
              <a:ext cx="2689944" cy="595749"/>
            </a:xfrm>
            <a:prstGeom prst="rect">
              <a:avLst/>
            </a:prstGeom>
            <a:solidFill>
              <a:schemeClr val="accent1">
                <a:lumMod val="60000"/>
                <a:lumOff val="40000"/>
              </a:schemeClr>
            </a:solid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914400" hangingPunct="0">
                <a:spcBef>
                  <a:spcPts val="900"/>
                </a:spcBef>
              </a:pPr>
              <a:r>
                <a:rPr lang="en-US" sz="1600" b="1" kern="0" dirty="0">
                  <a:solidFill>
                    <a:srgbClr val="000000"/>
                  </a:solidFill>
                  <a:latin typeface="+mj-lt"/>
                  <a:cs typeface="Times New Roman" panose="02020603050405020304" pitchFamily="18" charset="0"/>
                  <a:sym typeface="Graphik"/>
                </a:rPr>
                <a:t>Litigation</a:t>
              </a:r>
            </a:p>
          </p:txBody>
        </p:sp>
        <p:sp>
          <p:nvSpPr>
            <p:cNvPr id="46" name="Notched Right Arrow 24">
              <a:extLst>
                <a:ext uri="{FF2B5EF4-FFF2-40B4-BE49-F238E27FC236}">
                  <a16:creationId xmlns:a16="http://schemas.microsoft.com/office/drawing/2014/main" id="{153B36F4-1CED-43F0-BB69-30D084CE62ED}"/>
                </a:ext>
              </a:extLst>
            </p:cNvPr>
            <p:cNvSpPr/>
            <p:nvPr/>
          </p:nvSpPr>
          <p:spPr>
            <a:xfrm>
              <a:off x="10762700" y="2717880"/>
              <a:ext cx="1244600" cy="1182014"/>
            </a:xfrm>
            <a:prstGeom prst="notchedRight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171450" hangingPunct="0"/>
              <a:endParaRPr lang="en-US" sz="1200" kern="0">
                <a:solidFill>
                  <a:srgbClr val="FFFFFF"/>
                </a:solidFill>
                <a:latin typeface="Graphik-Medium"/>
                <a:ea typeface="Graphik-Medium"/>
                <a:cs typeface="Graphik-Medium"/>
                <a:sym typeface="Graphik Medium"/>
              </a:endParaRPr>
            </a:p>
          </p:txBody>
        </p:sp>
        <p:sp>
          <p:nvSpPr>
            <p:cNvPr id="47" name="TextBox 46">
              <a:extLst>
                <a:ext uri="{FF2B5EF4-FFF2-40B4-BE49-F238E27FC236}">
                  <a16:creationId xmlns:a16="http://schemas.microsoft.com/office/drawing/2014/main" id="{BC28A6F5-B103-4F77-B19D-5588EB555AA3}"/>
                </a:ext>
              </a:extLst>
            </p:cNvPr>
            <p:cNvSpPr txBox="1"/>
            <p:nvPr/>
          </p:nvSpPr>
          <p:spPr>
            <a:xfrm flipH="1">
              <a:off x="12103423" y="2827706"/>
              <a:ext cx="2689944" cy="962364"/>
            </a:xfrm>
            <a:prstGeom prst="rect">
              <a:avLst/>
            </a:prstGeom>
            <a:solidFill>
              <a:schemeClr val="accent1">
                <a:lumMod val="60000"/>
                <a:lumOff val="40000"/>
              </a:schemeClr>
            </a:solid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914400" hangingPunct="0">
                <a:spcBef>
                  <a:spcPts val="900"/>
                </a:spcBef>
              </a:pPr>
              <a:r>
                <a:rPr lang="en-US" sz="1600" b="1" kern="0" dirty="0">
                  <a:solidFill>
                    <a:srgbClr val="000000"/>
                  </a:solidFill>
                  <a:latin typeface="+mj-lt"/>
                  <a:cs typeface="Times New Roman" panose="02020603050405020304" pitchFamily="18" charset="0"/>
                  <a:sym typeface="Graphik"/>
                </a:rPr>
                <a:t>Consultant IEP Process</a:t>
              </a:r>
            </a:p>
          </p:txBody>
        </p:sp>
        <p:sp>
          <p:nvSpPr>
            <p:cNvPr id="48" name="Notched Right Arrow 26">
              <a:extLst>
                <a:ext uri="{FF2B5EF4-FFF2-40B4-BE49-F238E27FC236}">
                  <a16:creationId xmlns:a16="http://schemas.microsoft.com/office/drawing/2014/main" id="{7A200726-98BD-4CEC-95FE-F8C9D1A9E80E}"/>
                </a:ext>
              </a:extLst>
            </p:cNvPr>
            <p:cNvSpPr/>
            <p:nvPr/>
          </p:nvSpPr>
          <p:spPr>
            <a:xfrm>
              <a:off x="14850679" y="2717880"/>
              <a:ext cx="1244600" cy="1182014"/>
            </a:xfrm>
            <a:prstGeom prst="notchedRight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171450" hangingPunct="0"/>
              <a:endParaRPr lang="en-US" sz="1200" kern="0">
                <a:solidFill>
                  <a:srgbClr val="FFFFFF"/>
                </a:solidFill>
                <a:latin typeface="Graphik-Medium"/>
                <a:ea typeface="Graphik-Medium"/>
                <a:cs typeface="Graphik-Medium"/>
                <a:sym typeface="Graphik Medium"/>
              </a:endParaRPr>
            </a:p>
          </p:txBody>
        </p:sp>
        <p:sp>
          <p:nvSpPr>
            <p:cNvPr id="49" name="TextBox 48">
              <a:extLst>
                <a:ext uri="{FF2B5EF4-FFF2-40B4-BE49-F238E27FC236}">
                  <a16:creationId xmlns:a16="http://schemas.microsoft.com/office/drawing/2014/main" id="{E0BD7D49-F10D-4526-9041-8D0411B71623}"/>
                </a:ext>
              </a:extLst>
            </p:cNvPr>
            <p:cNvSpPr txBox="1"/>
            <p:nvPr/>
          </p:nvSpPr>
          <p:spPr>
            <a:xfrm flipH="1">
              <a:off x="7986316" y="2856201"/>
              <a:ext cx="2689944" cy="962363"/>
            </a:xfrm>
            <a:prstGeom prst="rect">
              <a:avLst/>
            </a:prstGeom>
            <a:solidFill>
              <a:schemeClr val="accent1">
                <a:lumMod val="60000"/>
                <a:lumOff val="40000"/>
              </a:schemeClr>
            </a:solid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914400" hangingPunct="0">
                <a:spcBef>
                  <a:spcPts val="900"/>
                </a:spcBef>
              </a:pPr>
              <a:r>
                <a:rPr lang="en-US" sz="1600" b="1" kern="0" dirty="0">
                  <a:solidFill>
                    <a:srgbClr val="000000"/>
                  </a:solidFill>
                  <a:latin typeface="+mj-lt"/>
                  <a:cs typeface="Times New Roman" panose="02020603050405020304" pitchFamily="18" charset="0"/>
                  <a:sym typeface="Graphik"/>
                </a:rPr>
                <a:t>Optional Mediation</a:t>
              </a:r>
            </a:p>
          </p:txBody>
        </p:sp>
      </p:grpSp>
      <p:sp>
        <p:nvSpPr>
          <p:cNvPr id="50" name="TextBox 49">
            <a:extLst>
              <a:ext uri="{FF2B5EF4-FFF2-40B4-BE49-F238E27FC236}">
                <a16:creationId xmlns:a16="http://schemas.microsoft.com/office/drawing/2014/main" id="{097D0218-CE2F-40AC-8007-6733C364AB34}"/>
              </a:ext>
            </a:extLst>
          </p:cNvPr>
          <p:cNvSpPr txBox="1"/>
          <p:nvPr/>
        </p:nvSpPr>
        <p:spPr>
          <a:xfrm>
            <a:off x="207046" y="5453812"/>
            <a:ext cx="8725145"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9050" tIns="19050" rIns="19050" bIns="19050" numCol="1" spcCol="38100" rtlCol="0" anchor="ctr">
            <a:spAutoFit/>
          </a:bodyPr>
          <a:lstStyle/>
          <a:p>
            <a:pPr defTabSz="914400" hangingPunct="0">
              <a:spcBef>
                <a:spcPts val="900"/>
              </a:spcBef>
            </a:pPr>
            <a:r>
              <a:rPr lang="en-US" sz="1600" kern="0" dirty="0">
                <a:solidFill>
                  <a:srgbClr val="000000"/>
                </a:solidFill>
                <a:latin typeface="+mj-lt"/>
                <a:cs typeface="Times New Roman" panose="02020603050405020304" pitchFamily="18" charset="0"/>
                <a:sym typeface="Graphik"/>
              </a:rPr>
              <a:t>* https://</a:t>
            </a:r>
            <a:r>
              <a:rPr lang="en-US" sz="1600" kern="0" dirty="0" err="1">
                <a:solidFill>
                  <a:srgbClr val="000000"/>
                </a:solidFill>
                <a:latin typeface="+mj-lt"/>
                <a:cs typeface="Times New Roman" panose="02020603050405020304" pitchFamily="18" charset="0"/>
                <a:sym typeface="Graphik"/>
              </a:rPr>
              <a:t>www.aasa.org</a:t>
            </a:r>
            <a:r>
              <a:rPr lang="en-US" sz="1600" kern="0" dirty="0">
                <a:solidFill>
                  <a:srgbClr val="000000"/>
                </a:solidFill>
                <a:latin typeface="+mj-lt"/>
                <a:cs typeface="Times New Roman" panose="02020603050405020304" pitchFamily="18" charset="0"/>
                <a:sym typeface="Graphik"/>
              </a:rPr>
              <a:t>/docs/default-source/resources/reports/</a:t>
            </a:r>
            <a:r>
              <a:rPr lang="en-US" sz="1600" kern="0" dirty="0" err="1">
                <a:solidFill>
                  <a:srgbClr val="000000"/>
                </a:solidFill>
                <a:latin typeface="+mj-lt"/>
                <a:cs typeface="Times New Roman" panose="02020603050405020304" pitchFamily="18" charset="0"/>
                <a:sym typeface="Graphik"/>
              </a:rPr>
              <a:t>aasarethinkingspecialeddueprocess.pdf</a:t>
            </a:r>
            <a:endParaRPr lang="en-US" sz="1600" kern="0" dirty="0">
              <a:solidFill>
                <a:srgbClr val="000000"/>
              </a:solidFill>
              <a:latin typeface="+mj-lt"/>
              <a:cs typeface="Times New Roman" panose="02020603050405020304" pitchFamily="18" charset="0"/>
              <a:sym typeface="Graphik"/>
            </a:endParaRPr>
          </a:p>
        </p:txBody>
      </p:sp>
      <p:grpSp>
        <p:nvGrpSpPr>
          <p:cNvPr id="5" name="Group 4" descr="IDEA Model shows  progression from due process complaint to optional mediation to resolution session to due process hearing to litigation">
            <a:extLst>
              <a:ext uri="{FF2B5EF4-FFF2-40B4-BE49-F238E27FC236}">
                <a16:creationId xmlns:a16="http://schemas.microsoft.com/office/drawing/2014/main" id="{5043AA09-FB5D-2DBD-982E-4D492C009E04}"/>
              </a:ext>
            </a:extLst>
          </p:cNvPr>
          <p:cNvGrpSpPr/>
          <p:nvPr/>
        </p:nvGrpSpPr>
        <p:grpSpPr>
          <a:xfrm>
            <a:off x="379645" y="2658689"/>
            <a:ext cx="8484716" cy="894501"/>
            <a:chOff x="304796" y="2118820"/>
            <a:chExt cx="22625909" cy="2385335"/>
          </a:xfrm>
        </p:grpSpPr>
        <p:sp>
          <p:nvSpPr>
            <p:cNvPr id="6" name="TextBox 5">
              <a:extLst>
                <a:ext uri="{FF2B5EF4-FFF2-40B4-BE49-F238E27FC236}">
                  <a16:creationId xmlns:a16="http://schemas.microsoft.com/office/drawing/2014/main" id="{A92A59CE-4460-0E9D-83F2-ECEB23A3DADF}"/>
                </a:ext>
              </a:extLst>
            </p:cNvPr>
            <p:cNvSpPr txBox="1"/>
            <p:nvPr/>
          </p:nvSpPr>
          <p:spPr>
            <a:xfrm flipH="1">
              <a:off x="304796" y="2780606"/>
              <a:ext cx="3175005" cy="1066960"/>
            </a:xfrm>
            <a:prstGeom prst="rect">
              <a:avLst/>
            </a:prstGeom>
            <a:no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914400" hangingPunct="0">
                <a:spcBef>
                  <a:spcPts val="900"/>
                </a:spcBef>
              </a:pPr>
              <a:r>
                <a:rPr lang="en-US" sz="1600" b="1" kern="0" dirty="0">
                  <a:solidFill>
                    <a:srgbClr val="000000"/>
                  </a:solidFill>
                  <a:latin typeface="+mj-lt"/>
                  <a:cs typeface="Times New Roman" panose="02020603050405020304" pitchFamily="18" charset="0"/>
                  <a:sym typeface="Graphik"/>
                </a:rPr>
                <a:t>IDEA Model</a:t>
              </a:r>
            </a:p>
          </p:txBody>
        </p:sp>
        <p:sp>
          <p:nvSpPr>
            <p:cNvPr id="7" name="TextBox 6">
              <a:extLst>
                <a:ext uri="{FF2B5EF4-FFF2-40B4-BE49-F238E27FC236}">
                  <a16:creationId xmlns:a16="http://schemas.microsoft.com/office/drawing/2014/main" id="{EC34BC6A-32BD-E401-4BF8-2610E9C7BF34}"/>
                </a:ext>
              </a:extLst>
            </p:cNvPr>
            <p:cNvSpPr txBox="1"/>
            <p:nvPr/>
          </p:nvSpPr>
          <p:spPr>
            <a:xfrm flipH="1">
              <a:off x="3888657" y="2124017"/>
              <a:ext cx="2689944" cy="2380138"/>
            </a:xfrm>
            <a:prstGeom prst="rect">
              <a:avLst/>
            </a:prstGeom>
            <a:solidFill>
              <a:schemeClr val="accent1">
                <a:lumMod val="60000"/>
                <a:lumOff val="40000"/>
              </a:schemeClr>
            </a:solid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914400" hangingPunct="0">
                <a:spcBef>
                  <a:spcPts val="900"/>
                </a:spcBef>
              </a:pPr>
              <a:r>
                <a:rPr lang="en-US" sz="1600" b="1" kern="0" dirty="0">
                  <a:solidFill>
                    <a:srgbClr val="000000"/>
                  </a:solidFill>
                  <a:latin typeface="+mj-lt"/>
                  <a:cs typeface="Times New Roman" panose="02020603050405020304" pitchFamily="18" charset="0"/>
                  <a:sym typeface="Graphik"/>
                </a:rPr>
                <a:t>Due Process Complaint</a:t>
              </a:r>
            </a:p>
          </p:txBody>
        </p:sp>
        <p:sp>
          <p:nvSpPr>
            <p:cNvPr id="8" name="Notched Right Arrow 9">
              <a:extLst>
                <a:ext uri="{FF2B5EF4-FFF2-40B4-BE49-F238E27FC236}">
                  <a16:creationId xmlns:a16="http://schemas.microsoft.com/office/drawing/2014/main" id="{F00AE6B8-AAC0-DC0F-1192-7FBF433BCA84}"/>
                </a:ext>
              </a:extLst>
            </p:cNvPr>
            <p:cNvSpPr/>
            <p:nvPr/>
          </p:nvSpPr>
          <p:spPr>
            <a:xfrm>
              <a:off x="6674721" y="2717881"/>
              <a:ext cx="1244600" cy="1182013"/>
            </a:xfrm>
            <a:prstGeom prst="notchedRight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171450" hangingPunct="0"/>
              <a:endParaRPr lang="en-US" sz="1200" kern="0">
                <a:solidFill>
                  <a:srgbClr val="FFFFFF"/>
                </a:solidFill>
                <a:latin typeface="Graphik-Medium"/>
                <a:ea typeface="Graphik-Medium"/>
                <a:cs typeface="Graphik-Medium"/>
                <a:sym typeface="Graphik Medium"/>
              </a:endParaRPr>
            </a:p>
          </p:txBody>
        </p:sp>
        <p:sp>
          <p:nvSpPr>
            <p:cNvPr id="9" name="TextBox 8">
              <a:extLst>
                <a:ext uri="{FF2B5EF4-FFF2-40B4-BE49-F238E27FC236}">
                  <a16:creationId xmlns:a16="http://schemas.microsoft.com/office/drawing/2014/main" id="{7E639868-E697-2538-FF27-172515B14DAB}"/>
                </a:ext>
              </a:extLst>
            </p:cNvPr>
            <p:cNvSpPr txBox="1"/>
            <p:nvPr/>
          </p:nvSpPr>
          <p:spPr>
            <a:xfrm flipH="1">
              <a:off x="7986316" y="2475609"/>
              <a:ext cx="2689944" cy="1723549"/>
            </a:xfrm>
            <a:prstGeom prst="rect">
              <a:avLst/>
            </a:prstGeom>
            <a:solidFill>
              <a:schemeClr val="accent1">
                <a:lumMod val="60000"/>
                <a:lumOff val="40000"/>
              </a:schemeClr>
            </a:solid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914400" hangingPunct="0">
                <a:spcBef>
                  <a:spcPts val="900"/>
                </a:spcBef>
              </a:pPr>
              <a:r>
                <a:rPr lang="en-US" sz="1600" b="1" kern="0" dirty="0">
                  <a:solidFill>
                    <a:srgbClr val="000000"/>
                  </a:solidFill>
                  <a:latin typeface="+mj-lt"/>
                  <a:cs typeface="Times New Roman" panose="02020603050405020304" pitchFamily="18" charset="0"/>
                  <a:sym typeface="Graphik"/>
                </a:rPr>
                <a:t>Optional Mediation</a:t>
              </a:r>
            </a:p>
          </p:txBody>
        </p:sp>
        <p:sp>
          <p:nvSpPr>
            <p:cNvPr id="10" name="Notched Right Arrow 11">
              <a:extLst>
                <a:ext uri="{FF2B5EF4-FFF2-40B4-BE49-F238E27FC236}">
                  <a16:creationId xmlns:a16="http://schemas.microsoft.com/office/drawing/2014/main" id="{527C8275-7247-42B6-8D6F-5F787188E5C1}"/>
                </a:ext>
              </a:extLst>
            </p:cNvPr>
            <p:cNvSpPr/>
            <p:nvPr/>
          </p:nvSpPr>
          <p:spPr>
            <a:xfrm>
              <a:off x="10762700" y="2717881"/>
              <a:ext cx="1244600" cy="1182013"/>
            </a:xfrm>
            <a:prstGeom prst="notchedRight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171450" hangingPunct="0"/>
              <a:endParaRPr lang="en-US" sz="1200" kern="0">
                <a:solidFill>
                  <a:srgbClr val="FFFFFF"/>
                </a:solidFill>
                <a:latin typeface="Graphik-Medium"/>
                <a:ea typeface="Graphik-Medium"/>
                <a:cs typeface="Graphik-Medium"/>
                <a:sym typeface="Graphik Medium"/>
              </a:endParaRPr>
            </a:p>
          </p:txBody>
        </p:sp>
        <p:sp>
          <p:nvSpPr>
            <p:cNvPr id="11" name="TextBox 10">
              <a:extLst>
                <a:ext uri="{FF2B5EF4-FFF2-40B4-BE49-F238E27FC236}">
                  <a16:creationId xmlns:a16="http://schemas.microsoft.com/office/drawing/2014/main" id="{5A607FC5-6E28-EC0E-F861-0A0E5722CD85}"/>
                </a:ext>
              </a:extLst>
            </p:cNvPr>
            <p:cNvSpPr txBox="1"/>
            <p:nvPr/>
          </p:nvSpPr>
          <p:spPr>
            <a:xfrm flipH="1">
              <a:off x="12103425" y="2447113"/>
              <a:ext cx="2689944" cy="1723549"/>
            </a:xfrm>
            <a:prstGeom prst="rect">
              <a:avLst/>
            </a:prstGeom>
            <a:solidFill>
              <a:schemeClr val="accent1">
                <a:lumMod val="60000"/>
                <a:lumOff val="40000"/>
              </a:schemeClr>
            </a:solid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914400" hangingPunct="0">
                <a:spcBef>
                  <a:spcPts val="900"/>
                </a:spcBef>
              </a:pPr>
              <a:r>
                <a:rPr lang="en-US" sz="1600" b="1" kern="0" dirty="0">
                  <a:solidFill>
                    <a:srgbClr val="000000"/>
                  </a:solidFill>
                  <a:latin typeface="+mj-lt"/>
                  <a:cs typeface="Times New Roman" panose="02020603050405020304" pitchFamily="18" charset="0"/>
                  <a:sym typeface="Graphik"/>
                </a:rPr>
                <a:t>Resolution Session</a:t>
              </a:r>
            </a:p>
          </p:txBody>
        </p:sp>
        <p:sp>
          <p:nvSpPr>
            <p:cNvPr id="12" name="Notched Right Arrow 14">
              <a:extLst>
                <a:ext uri="{FF2B5EF4-FFF2-40B4-BE49-F238E27FC236}">
                  <a16:creationId xmlns:a16="http://schemas.microsoft.com/office/drawing/2014/main" id="{BDDD49E9-F06A-957D-CC0A-22C90DB2B924}"/>
                </a:ext>
              </a:extLst>
            </p:cNvPr>
            <p:cNvSpPr/>
            <p:nvPr/>
          </p:nvSpPr>
          <p:spPr>
            <a:xfrm>
              <a:off x="14850681" y="2717881"/>
              <a:ext cx="1244600" cy="1182013"/>
            </a:xfrm>
            <a:prstGeom prst="notchedRight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171450" hangingPunct="0"/>
              <a:endParaRPr lang="en-US" sz="1200" kern="0">
                <a:solidFill>
                  <a:srgbClr val="FFFFFF"/>
                </a:solidFill>
                <a:latin typeface="Graphik-Medium"/>
                <a:ea typeface="Graphik-Medium"/>
                <a:cs typeface="Graphik-Medium"/>
                <a:sym typeface="Graphik Medium"/>
              </a:endParaRPr>
            </a:p>
          </p:txBody>
        </p:sp>
        <p:sp>
          <p:nvSpPr>
            <p:cNvPr id="13" name="TextBox 12">
              <a:extLst>
                <a:ext uri="{FF2B5EF4-FFF2-40B4-BE49-F238E27FC236}">
                  <a16:creationId xmlns:a16="http://schemas.microsoft.com/office/drawing/2014/main" id="{09ECFE50-9814-E022-F680-60E73381B196}"/>
                </a:ext>
              </a:extLst>
            </p:cNvPr>
            <p:cNvSpPr txBox="1"/>
            <p:nvPr/>
          </p:nvSpPr>
          <p:spPr>
            <a:xfrm flipH="1">
              <a:off x="16191404" y="2118820"/>
              <a:ext cx="2689944" cy="2380138"/>
            </a:xfrm>
            <a:prstGeom prst="rect">
              <a:avLst/>
            </a:prstGeom>
            <a:solidFill>
              <a:schemeClr val="accent1">
                <a:lumMod val="60000"/>
                <a:lumOff val="40000"/>
              </a:schemeClr>
            </a:solid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914400" hangingPunct="0">
                <a:spcBef>
                  <a:spcPts val="900"/>
                </a:spcBef>
              </a:pPr>
              <a:r>
                <a:rPr lang="en-US" sz="1600" b="1" kern="0" dirty="0">
                  <a:solidFill>
                    <a:srgbClr val="000000"/>
                  </a:solidFill>
                  <a:latin typeface="+mj-lt"/>
                  <a:cs typeface="Times New Roman" panose="02020603050405020304" pitchFamily="18" charset="0"/>
                  <a:sym typeface="Graphik"/>
                </a:rPr>
                <a:t>Due Process Hearing</a:t>
              </a:r>
            </a:p>
          </p:txBody>
        </p:sp>
        <p:sp>
          <p:nvSpPr>
            <p:cNvPr id="14" name="Notched Right Arrow 16">
              <a:extLst>
                <a:ext uri="{FF2B5EF4-FFF2-40B4-BE49-F238E27FC236}">
                  <a16:creationId xmlns:a16="http://schemas.microsoft.com/office/drawing/2014/main" id="{6044CE41-2C96-17AA-1367-5D9EF789122D}"/>
                </a:ext>
              </a:extLst>
            </p:cNvPr>
            <p:cNvSpPr/>
            <p:nvPr/>
          </p:nvSpPr>
          <p:spPr>
            <a:xfrm>
              <a:off x="18938753" y="2717881"/>
              <a:ext cx="1244600" cy="1182013"/>
            </a:xfrm>
            <a:prstGeom prst="notchedRight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171450" hangingPunct="0"/>
              <a:endParaRPr lang="en-US" sz="1200" kern="0">
                <a:solidFill>
                  <a:srgbClr val="FFFFFF"/>
                </a:solidFill>
                <a:latin typeface="Graphik-Medium"/>
                <a:ea typeface="Graphik-Medium"/>
                <a:cs typeface="Graphik-Medium"/>
                <a:sym typeface="Graphik Medium"/>
              </a:endParaRPr>
            </a:p>
          </p:txBody>
        </p:sp>
        <p:sp>
          <p:nvSpPr>
            <p:cNvPr id="15" name="TextBox 14">
              <a:extLst>
                <a:ext uri="{FF2B5EF4-FFF2-40B4-BE49-F238E27FC236}">
                  <a16:creationId xmlns:a16="http://schemas.microsoft.com/office/drawing/2014/main" id="{00129732-0117-2073-FAD4-C750E590CEE6}"/>
                </a:ext>
              </a:extLst>
            </p:cNvPr>
            <p:cNvSpPr txBox="1"/>
            <p:nvPr/>
          </p:nvSpPr>
          <p:spPr>
            <a:xfrm flipH="1">
              <a:off x="20240761" y="2752558"/>
              <a:ext cx="2689944" cy="1066960"/>
            </a:xfrm>
            <a:prstGeom prst="rect">
              <a:avLst/>
            </a:prstGeom>
            <a:solidFill>
              <a:schemeClr val="accent1">
                <a:lumMod val="60000"/>
                <a:lumOff val="40000"/>
              </a:schemeClr>
            </a:solid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914400" hangingPunct="0">
                <a:spcBef>
                  <a:spcPts val="900"/>
                </a:spcBef>
              </a:pPr>
              <a:r>
                <a:rPr lang="en-US" sz="1600" b="1" kern="0" dirty="0">
                  <a:solidFill>
                    <a:srgbClr val="000000"/>
                  </a:solidFill>
                  <a:latin typeface="+mj-lt"/>
                  <a:cs typeface="Times New Roman" panose="02020603050405020304" pitchFamily="18" charset="0"/>
                  <a:sym typeface="Graphik"/>
                </a:rPr>
                <a:t>Litigation</a:t>
              </a:r>
            </a:p>
          </p:txBody>
        </p:sp>
      </p:grpSp>
      <p:sp>
        <p:nvSpPr>
          <p:cNvPr id="17" name="Slide Number Placeholder 4">
            <a:extLst>
              <a:ext uri="{FF2B5EF4-FFF2-40B4-BE49-F238E27FC236}">
                <a16:creationId xmlns:a16="http://schemas.microsoft.com/office/drawing/2014/main" id="{B1C6CE82-B547-C1E3-0B38-F7C803E89F1C}"/>
              </a:ext>
            </a:extLst>
          </p:cNvPr>
          <p:cNvSpPr txBox="1">
            <a:spLocks/>
          </p:cNvSpPr>
          <p:nvPr/>
        </p:nvSpPr>
        <p:spPr>
          <a:xfrm>
            <a:off x="8477251" y="6273041"/>
            <a:ext cx="762000" cy="27146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ADE183-8E68-2F4D-8BDF-6BCCFF36C9AF}" type="slidenum">
              <a:rPr lang="en-US" sz="1200" smtClean="0">
                <a:latin typeface="Candara"/>
              </a:rPr>
              <a:pPr/>
              <a:t>37</a:t>
            </a:fld>
            <a:endParaRPr lang="en-US" sz="1200" dirty="0">
              <a:latin typeface="Candara"/>
            </a:endParaRPr>
          </a:p>
        </p:txBody>
      </p:sp>
    </p:spTree>
    <p:extLst>
      <p:ext uri="{BB962C8B-B14F-4D97-AF65-F5344CB8AC3E}">
        <p14:creationId xmlns:p14="http://schemas.microsoft.com/office/powerpoint/2010/main" val="2181537743"/>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8AC9368-5FDC-4624-86AE-6DFBF0B01912}"/>
              </a:ext>
            </a:extLst>
          </p:cNvPr>
          <p:cNvSpPr txBox="1">
            <a:spLocks/>
          </p:cNvSpPr>
          <p:nvPr/>
        </p:nvSpPr>
        <p:spPr>
          <a:xfrm>
            <a:off x="870856" y="2095500"/>
            <a:ext cx="7402287" cy="4276725"/>
          </a:xfrm>
          <a:prstGeom prst="rect">
            <a:avLst/>
          </a:prstGeom>
        </p:spPr>
        <p:txBody>
          <a:bodyPr>
            <a:noAutofit/>
          </a:bodyPr>
          <a:lstStyle>
            <a:lvl1pPr marL="2095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1pPr>
            <a:lvl2pPr marL="4191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2pPr>
            <a:lvl3pPr marL="6286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3pPr>
            <a:lvl4pPr marL="8382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4pPr>
            <a:lvl5pPr marL="10477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5pPr>
            <a:lvl6pPr marL="12573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6pPr>
            <a:lvl7pPr marL="14668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7pPr>
            <a:lvl8pPr marL="16764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8pPr>
            <a:lvl9pPr marL="18859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9pPr>
          </a:lstStyle>
          <a:p>
            <a:pPr marL="274320">
              <a:spcBef>
                <a:spcPts val="1200"/>
              </a:spcBef>
            </a:pPr>
            <a:r>
              <a:rPr lang="en-US" sz="2400" b="1" kern="0" dirty="0">
                <a:latin typeface="+mj-lt"/>
                <a:cs typeface="Times New Roman" panose="02020603050405020304" pitchFamily="18" charset="0"/>
              </a:rPr>
              <a:t>Problem: </a:t>
            </a:r>
            <a:r>
              <a:rPr lang="en-US" sz="2400" kern="0" dirty="0">
                <a:latin typeface="+mj-lt"/>
                <a:cs typeface="Times New Roman" panose="02020603050405020304" pitchFamily="18" charset="0"/>
              </a:rPr>
              <a:t>The process has become unduly time-consuming and open-ended.</a:t>
            </a:r>
          </a:p>
          <a:p>
            <a:pPr marL="274320">
              <a:spcBef>
                <a:spcPts val="1200"/>
              </a:spcBef>
            </a:pPr>
            <a:r>
              <a:rPr lang="en-US" sz="2400" b="1" kern="0" dirty="0">
                <a:latin typeface="+mj-lt"/>
                <a:cs typeface="Times New Roman" panose="02020603050405020304" pitchFamily="18" charset="0"/>
              </a:rPr>
              <a:t>Problem: </a:t>
            </a:r>
            <a:r>
              <a:rPr lang="en-US" sz="2400" kern="0" dirty="0">
                <a:latin typeface="+mj-lt"/>
                <a:cs typeface="Times New Roman" panose="02020603050405020304" pitchFamily="18" charset="0"/>
              </a:rPr>
              <a:t>The process has become overly adversarial.</a:t>
            </a:r>
          </a:p>
          <a:p>
            <a:pPr marL="274320">
              <a:spcBef>
                <a:spcPts val="1200"/>
              </a:spcBef>
            </a:pPr>
            <a:r>
              <a:rPr lang="en-US" sz="2400" b="1" kern="0" dirty="0">
                <a:latin typeface="+mj-lt"/>
                <a:cs typeface="Times New Roman" panose="02020603050405020304" pitchFamily="18" charset="0"/>
              </a:rPr>
              <a:t>Problem: </a:t>
            </a:r>
            <a:r>
              <a:rPr lang="en-US" sz="2400" kern="0" dirty="0">
                <a:latin typeface="+mj-lt"/>
                <a:cs typeface="Times New Roman" panose="02020603050405020304" pitchFamily="18" charset="0"/>
              </a:rPr>
              <a:t>The costs are excessive, particularly in light of tight education budgets.</a:t>
            </a:r>
          </a:p>
          <a:p>
            <a:pPr marL="274320">
              <a:spcBef>
                <a:spcPts val="1200"/>
              </a:spcBef>
            </a:pPr>
            <a:r>
              <a:rPr lang="en-US" sz="2400" b="1" kern="0" dirty="0">
                <a:latin typeface="+mj-lt"/>
                <a:cs typeface="Times New Roman" panose="02020603050405020304" pitchFamily="18" charset="0"/>
              </a:rPr>
              <a:t>Problem: </a:t>
            </a:r>
            <a:r>
              <a:rPr lang="en-US" sz="2400" kern="0" dirty="0">
                <a:latin typeface="+mj-lt"/>
                <a:cs typeface="Times New Roman" panose="02020603050405020304" pitchFamily="18" charset="0"/>
              </a:rPr>
              <a:t>The majority cases that reach the courts are about disputes regarding attorneys’ fees or fact-based determinations about a specific student’s IEP.</a:t>
            </a:r>
          </a:p>
          <a:p>
            <a:pPr marL="274320">
              <a:spcBef>
                <a:spcPts val="1200"/>
              </a:spcBef>
            </a:pPr>
            <a:r>
              <a:rPr lang="en-US" sz="2400" b="1" kern="0" dirty="0">
                <a:latin typeface="+mj-lt"/>
                <a:cs typeface="Times New Roman" panose="02020603050405020304" pitchFamily="18" charset="0"/>
              </a:rPr>
              <a:t>Problem</a:t>
            </a:r>
            <a:r>
              <a:rPr lang="en-US" sz="2400" kern="0" dirty="0">
                <a:latin typeface="+mj-lt"/>
                <a:cs typeface="Times New Roman" panose="02020603050405020304" pitchFamily="18" charset="0"/>
              </a:rPr>
              <a:t>: Parents tend to view the process as unfair.</a:t>
            </a:r>
          </a:p>
          <a:p>
            <a:endParaRPr lang="en-US" kern="0" dirty="0">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CF89829C-965F-472D-825A-DABC5BE27DBD}"/>
              </a:ext>
            </a:extLst>
          </p:cNvPr>
          <p:cNvSpPr>
            <a:spLocks noGrp="1"/>
          </p:cNvSpPr>
          <p:nvPr>
            <p:ph type="title"/>
          </p:nvPr>
        </p:nvSpPr>
        <p:spPr>
          <a:xfrm>
            <a:off x="586881" y="311604"/>
            <a:ext cx="8191500" cy="1400175"/>
          </a:xfrm>
        </p:spPr>
        <p:txBody>
          <a:bodyPr>
            <a:noAutofit/>
          </a:bodyPr>
          <a:lstStyle/>
          <a:p>
            <a:r>
              <a:rPr lang="en-US" sz="3600" dirty="0">
                <a:solidFill>
                  <a:srgbClr val="002060"/>
                </a:solidFill>
                <a:latin typeface="+mj-lt"/>
                <a:cs typeface="Times New Roman" panose="02020603050405020304" pitchFamily="18" charset="0"/>
              </a:rPr>
              <a:t>Over-Due Process Revisions for the IDEA</a:t>
            </a:r>
            <a:br>
              <a:rPr lang="en-US" sz="3600" dirty="0">
                <a:solidFill>
                  <a:srgbClr val="002060"/>
                </a:solidFill>
                <a:latin typeface="+mj-lt"/>
                <a:cs typeface="Times New Roman" panose="02020603050405020304" pitchFamily="18" charset="0"/>
              </a:rPr>
            </a:br>
            <a:r>
              <a:rPr lang="en-US" sz="3600" dirty="0">
                <a:solidFill>
                  <a:srgbClr val="002060"/>
                </a:solidFill>
                <a:latin typeface="+mj-lt"/>
                <a:cs typeface="Times New Roman" panose="02020603050405020304" pitchFamily="18" charset="0"/>
              </a:rPr>
              <a:t>Perry Zirkel</a:t>
            </a:r>
            <a:endParaRPr lang="en-US" sz="3600" dirty="0">
              <a:solidFill>
                <a:srgbClr val="002060"/>
              </a:solidFill>
              <a:latin typeface="+mj-lt"/>
            </a:endParaRPr>
          </a:p>
        </p:txBody>
      </p:sp>
      <p:sp>
        <p:nvSpPr>
          <p:cNvPr id="4" name="Slide Number Placeholder 4">
            <a:extLst>
              <a:ext uri="{FF2B5EF4-FFF2-40B4-BE49-F238E27FC236}">
                <a16:creationId xmlns:a16="http://schemas.microsoft.com/office/drawing/2014/main" id="{AABC7069-018F-85F9-EAEC-5CE4DCCA2B90}"/>
              </a:ext>
            </a:extLst>
          </p:cNvPr>
          <p:cNvSpPr txBox="1">
            <a:spLocks/>
          </p:cNvSpPr>
          <p:nvPr/>
        </p:nvSpPr>
        <p:spPr>
          <a:xfrm>
            <a:off x="8477251" y="6273041"/>
            <a:ext cx="762000" cy="27146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ADE183-8E68-2F4D-8BDF-6BCCFF36C9AF}" type="slidenum">
              <a:rPr lang="en-US" sz="1200" smtClean="0">
                <a:latin typeface="Candara"/>
              </a:rPr>
              <a:pPr/>
              <a:t>38</a:t>
            </a:fld>
            <a:endParaRPr lang="en-US" sz="1200" dirty="0">
              <a:latin typeface="Candara"/>
            </a:endParaRPr>
          </a:p>
        </p:txBody>
      </p:sp>
    </p:spTree>
    <p:extLst>
      <p:ext uri="{BB962C8B-B14F-4D97-AF65-F5344CB8AC3E}">
        <p14:creationId xmlns:p14="http://schemas.microsoft.com/office/powerpoint/2010/main" val="3174247663"/>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87C2241-E4F1-418E-8FF4-409EA7662993}"/>
              </a:ext>
            </a:extLst>
          </p:cNvPr>
          <p:cNvSpPr txBox="1">
            <a:spLocks/>
          </p:cNvSpPr>
          <p:nvPr/>
        </p:nvSpPr>
        <p:spPr>
          <a:xfrm>
            <a:off x="476250" y="1885951"/>
            <a:ext cx="8191500" cy="4658554"/>
          </a:xfrm>
          <a:prstGeom prst="rect">
            <a:avLst/>
          </a:prstGeom>
        </p:spPr>
        <p:txBody>
          <a:bodyPr>
            <a:normAutofit fontScale="92500" lnSpcReduction="20000"/>
          </a:bodyPr>
          <a:lstStyle>
            <a:lvl1pPr marL="2095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1pPr>
            <a:lvl2pPr marL="4191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2pPr>
            <a:lvl3pPr marL="6286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3pPr>
            <a:lvl4pPr marL="8382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4pPr>
            <a:lvl5pPr marL="10477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5pPr>
            <a:lvl6pPr marL="12573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6pPr>
            <a:lvl7pPr marL="14668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7pPr>
            <a:lvl8pPr marL="16764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8pPr>
            <a:lvl9pPr marL="18859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9pPr>
          </a:lstStyle>
          <a:p>
            <a:r>
              <a:rPr lang="en-US" sz="2200" kern="0" dirty="0">
                <a:latin typeface="+mj-lt"/>
                <a:cs typeface="Times New Roman" panose="02020603050405020304" pitchFamily="18" charset="0"/>
              </a:rPr>
              <a:t>The due process hearing should be the final stage in most cases, with the decision binding on both parties. With only a few cases that present a legal issue being reviewable in courts.</a:t>
            </a:r>
          </a:p>
          <a:p>
            <a:pPr marL="631825" lvl="1">
              <a:buFont typeface="Courier New" panose="02070309020205020404" pitchFamily="49" charset="0"/>
              <a:buChar char="o"/>
            </a:pPr>
            <a:r>
              <a:rPr lang="en-US" sz="2200" kern="0" dirty="0">
                <a:latin typeface="+mj-lt"/>
                <a:cs typeface="Times New Roman" panose="02020603050405020304" pitchFamily="18" charset="0"/>
              </a:rPr>
              <a:t>The model would be like binding arbitration in labor law.</a:t>
            </a:r>
          </a:p>
          <a:p>
            <a:pPr marL="631825" lvl="1">
              <a:buFont typeface="Courier New" panose="02070309020205020404" pitchFamily="49" charset="0"/>
              <a:buChar char="o"/>
            </a:pPr>
            <a:r>
              <a:rPr lang="en-US" sz="2200" kern="0" dirty="0">
                <a:latin typeface="+mj-lt"/>
                <a:cs typeface="Times New Roman" panose="02020603050405020304" pitchFamily="18" charset="0"/>
              </a:rPr>
              <a:t>Single tier at state level.</a:t>
            </a:r>
          </a:p>
          <a:p>
            <a:r>
              <a:rPr lang="en-US" sz="2200" kern="0" dirty="0">
                <a:latin typeface="+mj-lt"/>
                <a:cs typeface="Times New Roman" panose="02020603050405020304" pitchFamily="18" charset="0"/>
              </a:rPr>
              <a:t>Regulations should specify that the hearing officer has expertise in special education</a:t>
            </a:r>
          </a:p>
          <a:p>
            <a:pPr marL="631825" lvl="1">
              <a:buFont typeface="Courier New" panose="02070309020205020404" pitchFamily="49" charset="0"/>
              <a:buChar char="o"/>
            </a:pPr>
            <a:r>
              <a:rPr lang="en-US" sz="2200" kern="0" dirty="0">
                <a:latin typeface="+mj-lt"/>
                <a:cs typeface="Times New Roman" panose="02020603050405020304" pitchFamily="18" charset="0"/>
              </a:rPr>
              <a:t>Matters such as legal updates, decision writing, conduct of a hearing would be addressed through training.</a:t>
            </a:r>
          </a:p>
          <a:p>
            <a:r>
              <a:rPr lang="en-US" sz="2200" kern="0" dirty="0">
                <a:latin typeface="+mj-lt"/>
                <a:cs typeface="Times New Roman" panose="02020603050405020304" pitchFamily="18" charset="0"/>
              </a:rPr>
              <a:t>The conduct of the training would be conducted in accordance with a problem-solving, rather than an adversarial model</a:t>
            </a:r>
          </a:p>
          <a:p>
            <a:pPr marL="0" indent="0">
              <a:buFontTx/>
              <a:buNone/>
            </a:pPr>
            <a:r>
              <a:rPr lang="en-US" sz="2200" kern="0" dirty="0">
                <a:latin typeface="+mj-lt"/>
                <a:cs typeface="Times New Roman" panose="02020603050405020304" pitchFamily="18" charset="0"/>
              </a:rPr>
              <a:t>•  Attorneys’ fees would be limited to the judicial stage.</a:t>
            </a:r>
          </a:p>
          <a:p>
            <a:r>
              <a:rPr lang="en-US" sz="2200" kern="0" dirty="0">
                <a:latin typeface="+mj-lt"/>
                <a:cs typeface="Times New Roman" panose="02020603050405020304" pitchFamily="18" charset="0"/>
              </a:rPr>
              <a:t>Hearings should be limited to one day.</a:t>
            </a:r>
          </a:p>
          <a:p>
            <a:pPr marL="631825" lvl="1">
              <a:buFont typeface="Courier New" panose="02070309020205020404" pitchFamily="49" charset="0"/>
              <a:buChar char="o"/>
            </a:pPr>
            <a:r>
              <a:rPr lang="en-US" sz="2200" kern="0" dirty="0">
                <a:latin typeface="+mj-lt"/>
                <a:cs typeface="Times New Roman" panose="02020603050405020304" pitchFamily="18" charset="0"/>
              </a:rPr>
              <a:t>45-day rule would be strictly enforced.</a:t>
            </a:r>
          </a:p>
          <a:p>
            <a:pPr marL="0" indent="0">
              <a:buFontTx/>
              <a:buNone/>
            </a:pPr>
            <a:endParaRPr lang="en-US" kern="0" dirty="0">
              <a:latin typeface="Times New Roman" panose="02020603050405020304" pitchFamily="18" charset="0"/>
              <a:cs typeface="Times New Roman" panose="02020603050405020304" pitchFamily="18" charset="0"/>
            </a:endParaRPr>
          </a:p>
          <a:p>
            <a:pPr lvl="1">
              <a:buFont typeface="Courier New" panose="02070309020205020404" pitchFamily="49" charset="0"/>
              <a:buChar char="o"/>
            </a:pPr>
            <a:endParaRPr lang="en-US" kern="0" dirty="0">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CF89829C-965F-472D-825A-DABC5BE27DBD}"/>
              </a:ext>
            </a:extLst>
          </p:cNvPr>
          <p:cNvSpPr>
            <a:spLocks noGrp="1"/>
          </p:cNvSpPr>
          <p:nvPr>
            <p:ph type="title"/>
          </p:nvPr>
        </p:nvSpPr>
        <p:spPr>
          <a:xfrm>
            <a:off x="586881" y="185057"/>
            <a:ext cx="8191500" cy="1400175"/>
          </a:xfrm>
        </p:spPr>
        <p:txBody>
          <a:bodyPr>
            <a:noAutofit/>
          </a:bodyPr>
          <a:lstStyle/>
          <a:p>
            <a:r>
              <a:rPr lang="en-US" sz="4400" dirty="0">
                <a:solidFill>
                  <a:srgbClr val="002060"/>
                </a:solidFill>
                <a:latin typeface="+mj-lt"/>
                <a:cs typeface="Times New Roman"/>
              </a:rPr>
              <a:t>Recommendations for Improving Dispute Resolution </a:t>
            </a:r>
            <a:r>
              <a:rPr lang="en-US" sz="4400" dirty="0">
                <a:solidFill>
                  <a:schemeClr val="bg1"/>
                </a:solidFill>
                <a:latin typeface="+mj-lt"/>
                <a:cs typeface="Times New Roman"/>
              </a:rPr>
              <a:t>2</a:t>
            </a:r>
            <a:endParaRPr lang="en-US" sz="4400" dirty="0">
              <a:solidFill>
                <a:schemeClr val="bg1"/>
              </a:solidFill>
              <a:latin typeface="+mj-lt"/>
            </a:endParaRPr>
          </a:p>
        </p:txBody>
      </p:sp>
      <p:sp>
        <p:nvSpPr>
          <p:cNvPr id="5" name="Slide Number Placeholder 4">
            <a:extLst>
              <a:ext uri="{FF2B5EF4-FFF2-40B4-BE49-F238E27FC236}">
                <a16:creationId xmlns:a16="http://schemas.microsoft.com/office/drawing/2014/main" id="{51EEF7FB-D989-E00B-7AC8-720562A0A2F5}"/>
              </a:ext>
            </a:extLst>
          </p:cNvPr>
          <p:cNvSpPr txBox="1">
            <a:spLocks/>
          </p:cNvSpPr>
          <p:nvPr/>
        </p:nvSpPr>
        <p:spPr>
          <a:xfrm>
            <a:off x="8477251" y="6273041"/>
            <a:ext cx="762000" cy="27146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ADE183-8E68-2F4D-8BDF-6BCCFF36C9AF}" type="slidenum">
              <a:rPr lang="en-US" sz="1200" smtClean="0">
                <a:latin typeface="Candara"/>
              </a:rPr>
              <a:pPr/>
              <a:t>39</a:t>
            </a:fld>
            <a:endParaRPr lang="en-US" sz="1200" dirty="0">
              <a:latin typeface="Candara"/>
            </a:endParaRPr>
          </a:p>
        </p:txBody>
      </p:sp>
    </p:spTree>
    <p:extLst>
      <p:ext uri="{BB962C8B-B14F-4D97-AF65-F5344CB8AC3E}">
        <p14:creationId xmlns:p14="http://schemas.microsoft.com/office/powerpoint/2010/main" val="387480745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8071" y="2063261"/>
            <a:ext cx="7347857" cy="4160873"/>
          </a:xfrm>
        </p:spPr>
        <p:txBody>
          <a:bodyPr>
            <a:normAutofit/>
          </a:bodyPr>
          <a:lstStyle/>
          <a:p>
            <a:pPr marL="0" indent="0">
              <a:buNone/>
            </a:pPr>
            <a:r>
              <a:rPr lang="en-US" sz="2800" dirty="0">
                <a:solidFill>
                  <a:prstClr val="black"/>
                </a:solidFill>
                <a:latin typeface="Graphik"/>
                <a:ea typeface="ＭＳ Ｐゴシック" pitchFamily="34" charset="-128"/>
                <a:cs typeface="Arial" charset="0"/>
              </a:rPr>
              <a:t>The information shared in this webinar is not intended to serve as, nor should it replace, legal advice. Opinions expressed by today’s presenters are not represented to be an official or unofficial interpretation of legal guidance from the U.S. Department of Education or CADRE. Application of information presented may be affected by your State’s statutes, regulations, local policies and practices.  </a:t>
            </a:r>
          </a:p>
          <a:p>
            <a:pPr marL="0" indent="0">
              <a:buNone/>
            </a:pPr>
            <a:endParaRPr lang="en-US" sz="2800" i="1" dirty="0">
              <a:solidFill>
                <a:prstClr val="black"/>
              </a:solidFill>
              <a:latin typeface="Candara" panose="020E0502030303020204" pitchFamily="34" charset="0"/>
              <a:ea typeface="ＭＳ Ｐゴシック" pitchFamily="34" charset="-128"/>
              <a:cs typeface="Arial" charset="0"/>
            </a:endParaRPr>
          </a:p>
        </p:txBody>
      </p:sp>
      <p:sp>
        <p:nvSpPr>
          <p:cNvPr id="2" name="Title 1"/>
          <p:cNvSpPr>
            <a:spLocks noGrp="1"/>
          </p:cNvSpPr>
          <p:nvPr>
            <p:ph type="title"/>
          </p:nvPr>
        </p:nvSpPr>
        <p:spPr>
          <a:xfrm>
            <a:off x="990600" y="381000"/>
            <a:ext cx="7162800" cy="1143000"/>
          </a:xfr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r>
              <a:rPr lang="en-US" sz="4800" b="1" dirty="0">
                <a:solidFill>
                  <a:schemeClr val="lt1"/>
                </a:solidFill>
                <a:effectLst>
                  <a:outerShdw blurRad="38100" dist="38100" dir="2700000" algn="tl">
                    <a:srgbClr val="000000">
                      <a:alpha val="43137"/>
                    </a:srgbClr>
                  </a:outerShdw>
                </a:effectLst>
                <a:latin typeface="Graphik"/>
              </a:rPr>
              <a:t>CADRE’s Disclaimer</a:t>
            </a:r>
          </a:p>
        </p:txBody>
      </p:sp>
      <p:sp>
        <p:nvSpPr>
          <p:cNvPr id="4" name="Slide Number Placeholder 4">
            <a:extLst>
              <a:ext uri="{FF2B5EF4-FFF2-40B4-BE49-F238E27FC236}">
                <a16:creationId xmlns:a16="http://schemas.microsoft.com/office/drawing/2014/main" id="{DB527646-1FFB-7C50-47D4-410E06A41FDF}"/>
              </a:ext>
            </a:extLst>
          </p:cNvPr>
          <p:cNvSpPr>
            <a:spLocks noGrp="1"/>
          </p:cNvSpPr>
          <p:nvPr>
            <p:ph type="sldNum" sz="quarter" idx="12"/>
          </p:nvPr>
        </p:nvSpPr>
        <p:spPr>
          <a:xfrm>
            <a:off x="8066315" y="6341268"/>
            <a:ext cx="762000" cy="271463"/>
          </a:xfrm>
        </p:spPr>
        <p:txBody>
          <a:bodyPr/>
          <a:lstStyle/>
          <a:p>
            <a:fld id="{55ADE183-8E68-2F4D-8BDF-6BCCFF36C9AF}" type="slidenum">
              <a:rPr lang="en-US" sz="1000" smtClean="0"/>
              <a:t>4</a:t>
            </a:fld>
            <a:endParaRPr lang="en-US" sz="1000" dirty="0"/>
          </a:p>
        </p:txBody>
      </p:sp>
    </p:spTree>
    <p:extLst>
      <p:ext uri="{BB962C8B-B14F-4D97-AF65-F5344CB8AC3E}">
        <p14:creationId xmlns:p14="http://schemas.microsoft.com/office/powerpoint/2010/main" val="20493950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a:extLst>
              <a:ext uri="{FF2B5EF4-FFF2-40B4-BE49-F238E27FC236}">
                <a16:creationId xmlns:a16="http://schemas.microsoft.com/office/drawing/2014/main" id="{8DEBB773-643F-4B29-B031-09C4814476D3}"/>
              </a:ext>
            </a:extLst>
          </p:cNvPr>
          <p:cNvSpPr txBox="1"/>
          <p:nvPr/>
        </p:nvSpPr>
        <p:spPr>
          <a:xfrm>
            <a:off x="840463" y="5715158"/>
            <a:ext cx="7534114"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9050" tIns="19050" rIns="19050" bIns="19050" numCol="1" spcCol="38100" rtlCol="0" anchor="ctr">
            <a:spAutoFit/>
          </a:bodyPr>
          <a:lstStyle/>
          <a:p>
            <a:pPr defTabSz="914400" hangingPunct="0">
              <a:spcBef>
                <a:spcPts val="900"/>
              </a:spcBef>
            </a:pPr>
            <a:r>
              <a:rPr lang="en-US" kern="0" dirty="0">
                <a:solidFill>
                  <a:srgbClr val="000000"/>
                </a:solidFill>
                <a:latin typeface="+mj-lt"/>
                <a:cs typeface="Times New Roman" panose="02020603050405020304" pitchFamily="18" charset="0"/>
                <a:sym typeface="Graphik"/>
              </a:rPr>
              <a:t>* https://</a:t>
            </a:r>
            <a:r>
              <a:rPr lang="en-US" kern="0" dirty="0" err="1">
                <a:solidFill>
                  <a:srgbClr val="000000"/>
                </a:solidFill>
                <a:latin typeface="+mj-lt"/>
                <a:cs typeface="Times New Roman" panose="02020603050405020304" pitchFamily="18" charset="0"/>
                <a:sym typeface="Graphik"/>
              </a:rPr>
              <a:t>scholarworks.umt.edu</a:t>
            </a:r>
            <a:r>
              <a:rPr lang="en-US" kern="0" dirty="0">
                <a:solidFill>
                  <a:srgbClr val="000000"/>
                </a:solidFill>
                <a:latin typeface="+mj-lt"/>
                <a:cs typeface="Times New Roman" panose="02020603050405020304" pitchFamily="18" charset="0"/>
                <a:sym typeface="Graphik"/>
              </a:rPr>
              <a:t>/</a:t>
            </a:r>
            <a:r>
              <a:rPr lang="en-US" kern="0" dirty="0" err="1">
                <a:solidFill>
                  <a:srgbClr val="000000"/>
                </a:solidFill>
                <a:latin typeface="+mj-lt"/>
                <a:cs typeface="Times New Roman" panose="02020603050405020304" pitchFamily="18" charset="0"/>
                <a:sym typeface="Graphik"/>
              </a:rPr>
              <a:t>cgi</a:t>
            </a:r>
            <a:r>
              <a:rPr lang="en-US" kern="0" dirty="0">
                <a:solidFill>
                  <a:srgbClr val="000000"/>
                </a:solidFill>
                <a:latin typeface="+mj-lt"/>
                <a:cs typeface="Times New Roman" panose="02020603050405020304" pitchFamily="18" charset="0"/>
                <a:sym typeface="Graphik"/>
              </a:rPr>
              <a:t>/</a:t>
            </a:r>
            <a:r>
              <a:rPr lang="en-US" kern="0" dirty="0" err="1">
                <a:solidFill>
                  <a:srgbClr val="000000"/>
                </a:solidFill>
                <a:latin typeface="+mj-lt"/>
                <a:cs typeface="Times New Roman" panose="02020603050405020304" pitchFamily="18" charset="0"/>
                <a:sym typeface="Graphik"/>
              </a:rPr>
              <a:t>viewcontent.cgi?article</a:t>
            </a:r>
            <a:r>
              <a:rPr lang="en-US" kern="0" dirty="0">
                <a:solidFill>
                  <a:srgbClr val="000000"/>
                </a:solidFill>
                <a:latin typeface="+mj-lt"/>
                <a:cs typeface="Times New Roman" panose="02020603050405020304" pitchFamily="18" charset="0"/>
                <a:sym typeface="Graphik"/>
              </a:rPr>
              <a:t>=1633&amp;context=</a:t>
            </a:r>
            <a:r>
              <a:rPr lang="en-US" kern="0" dirty="0" err="1">
                <a:solidFill>
                  <a:srgbClr val="000000"/>
                </a:solidFill>
                <a:latin typeface="+mj-lt"/>
                <a:cs typeface="Times New Roman" panose="02020603050405020304" pitchFamily="18" charset="0"/>
                <a:sym typeface="Graphik"/>
              </a:rPr>
              <a:t>mlr</a:t>
            </a:r>
            <a:endParaRPr lang="en-US" kern="0" dirty="0">
              <a:solidFill>
                <a:srgbClr val="000000"/>
              </a:solidFill>
              <a:latin typeface="+mj-lt"/>
              <a:cs typeface="Times New Roman" panose="02020603050405020304" pitchFamily="18" charset="0"/>
              <a:sym typeface="Graphik"/>
            </a:endParaRPr>
          </a:p>
        </p:txBody>
      </p:sp>
      <p:grpSp>
        <p:nvGrpSpPr>
          <p:cNvPr id="3" name="Group 2" descr="Zirkel's Model Shows linear progression from due process complaint to optional mediation to resolution to due process hearing - usually final stage to litigation, limited to very few appeals">
            <a:extLst>
              <a:ext uri="{FF2B5EF4-FFF2-40B4-BE49-F238E27FC236}">
                <a16:creationId xmlns:a16="http://schemas.microsoft.com/office/drawing/2014/main" id="{2677BCE7-A79C-EC2C-5750-1D44141A92CC}"/>
              </a:ext>
            </a:extLst>
          </p:cNvPr>
          <p:cNvGrpSpPr/>
          <p:nvPr/>
        </p:nvGrpSpPr>
        <p:grpSpPr>
          <a:xfrm>
            <a:off x="139462" y="3833108"/>
            <a:ext cx="8528288" cy="1384995"/>
            <a:chOff x="139462" y="3833108"/>
            <a:chExt cx="8528288" cy="1384995"/>
          </a:xfrm>
        </p:grpSpPr>
        <p:sp>
          <p:nvSpPr>
            <p:cNvPr id="62" name="TextBox 61" descr=" ">
              <a:extLst>
                <a:ext uri="{FF2B5EF4-FFF2-40B4-BE49-F238E27FC236}">
                  <a16:creationId xmlns:a16="http://schemas.microsoft.com/office/drawing/2014/main" id="{65807E26-1538-4F2D-BD59-8E0910E7DD88}"/>
                </a:ext>
              </a:extLst>
            </p:cNvPr>
            <p:cNvSpPr txBox="1"/>
            <p:nvPr/>
          </p:nvSpPr>
          <p:spPr>
            <a:xfrm flipH="1">
              <a:off x="139462" y="4270676"/>
              <a:ext cx="1190627" cy="646331"/>
            </a:xfrm>
            <a:prstGeom prst="rect">
              <a:avLst/>
            </a:prstGeom>
            <a:no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914400" hangingPunct="0">
                <a:spcBef>
                  <a:spcPts val="900"/>
                </a:spcBef>
              </a:pPr>
              <a:r>
                <a:rPr lang="en-US" sz="1600" b="1" kern="0" dirty="0">
                  <a:solidFill>
                    <a:srgbClr val="000000"/>
                  </a:solidFill>
                  <a:cs typeface="Times New Roman" panose="02020603050405020304" pitchFamily="18" charset="0"/>
                  <a:sym typeface="Graphik"/>
                </a:rPr>
                <a:t>Zirkel’s Model</a:t>
              </a:r>
            </a:p>
          </p:txBody>
        </p:sp>
        <p:sp>
          <p:nvSpPr>
            <p:cNvPr id="64" name="TextBox 63" descr=" ">
              <a:extLst>
                <a:ext uri="{FF2B5EF4-FFF2-40B4-BE49-F238E27FC236}">
                  <a16:creationId xmlns:a16="http://schemas.microsoft.com/office/drawing/2014/main" id="{12EFC35E-5E4C-44F8-94AD-7FD92D813D34}"/>
                </a:ext>
              </a:extLst>
            </p:cNvPr>
            <p:cNvSpPr txBox="1"/>
            <p:nvPr/>
          </p:nvSpPr>
          <p:spPr>
            <a:xfrm flipH="1">
              <a:off x="1463151" y="4079330"/>
              <a:ext cx="1008729" cy="892552"/>
            </a:xfrm>
            <a:prstGeom prst="rect">
              <a:avLst/>
            </a:prstGeom>
            <a:solidFill>
              <a:schemeClr val="accent1">
                <a:lumMod val="60000"/>
                <a:lumOff val="40000"/>
              </a:schemeClr>
            </a:solid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914400" hangingPunct="0">
                <a:spcBef>
                  <a:spcPts val="900"/>
                </a:spcBef>
              </a:pPr>
              <a:r>
                <a:rPr lang="en-US" sz="1600" b="1" kern="0" dirty="0">
                  <a:solidFill>
                    <a:srgbClr val="000000"/>
                  </a:solidFill>
                  <a:cs typeface="Times New Roman" panose="02020603050405020304" pitchFamily="18" charset="0"/>
                  <a:sym typeface="Graphik"/>
                </a:rPr>
                <a:t>Due Process Complaint</a:t>
              </a:r>
            </a:p>
          </p:txBody>
        </p:sp>
        <p:sp>
          <p:nvSpPr>
            <p:cNvPr id="69" name="Notched Right Arrow 28" descr=" ">
              <a:extLst>
                <a:ext uri="{FF2B5EF4-FFF2-40B4-BE49-F238E27FC236}">
                  <a16:creationId xmlns:a16="http://schemas.microsoft.com/office/drawing/2014/main" id="{E07409CA-2F5C-427E-843D-80F2E4F809C9}"/>
                </a:ext>
              </a:extLst>
            </p:cNvPr>
            <p:cNvSpPr/>
            <p:nvPr/>
          </p:nvSpPr>
          <p:spPr>
            <a:xfrm>
              <a:off x="2483085" y="4279377"/>
              <a:ext cx="466725" cy="443255"/>
            </a:xfrm>
            <a:prstGeom prst="notchedRight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171450" hangingPunct="0"/>
              <a:endParaRPr lang="en-US" sz="1200" kern="0">
                <a:solidFill>
                  <a:srgbClr val="FFFFFF"/>
                </a:solidFill>
                <a:latin typeface="Graphik-Medium"/>
                <a:ea typeface="Graphik-Medium"/>
                <a:cs typeface="Graphik-Medium"/>
                <a:sym typeface="Graphik Medium"/>
              </a:endParaRPr>
            </a:p>
          </p:txBody>
        </p:sp>
        <p:sp>
          <p:nvSpPr>
            <p:cNvPr id="68" name="TextBox 67" descr=" ">
              <a:extLst>
                <a:ext uri="{FF2B5EF4-FFF2-40B4-BE49-F238E27FC236}">
                  <a16:creationId xmlns:a16="http://schemas.microsoft.com/office/drawing/2014/main" id="{7EE98479-F714-417C-934A-F2BDA29D5138}"/>
                </a:ext>
              </a:extLst>
            </p:cNvPr>
            <p:cNvSpPr txBox="1"/>
            <p:nvPr/>
          </p:nvSpPr>
          <p:spPr>
            <a:xfrm flipH="1">
              <a:off x="2974650" y="4200095"/>
              <a:ext cx="1008729" cy="646331"/>
            </a:xfrm>
            <a:prstGeom prst="rect">
              <a:avLst/>
            </a:prstGeom>
            <a:solidFill>
              <a:schemeClr val="accent1">
                <a:lumMod val="60000"/>
                <a:lumOff val="40000"/>
              </a:schemeClr>
            </a:solid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914400" hangingPunct="0">
                <a:spcBef>
                  <a:spcPts val="900"/>
                </a:spcBef>
              </a:pPr>
              <a:r>
                <a:rPr lang="en-US" sz="1600" b="1" kern="0" dirty="0">
                  <a:solidFill>
                    <a:srgbClr val="000000"/>
                  </a:solidFill>
                  <a:latin typeface="+mj-lt"/>
                  <a:cs typeface="Times New Roman" panose="02020603050405020304" pitchFamily="18" charset="0"/>
                  <a:sym typeface="Graphik"/>
                </a:rPr>
                <a:t>Optional Mediation</a:t>
              </a:r>
            </a:p>
          </p:txBody>
        </p:sp>
        <p:sp>
          <p:nvSpPr>
            <p:cNvPr id="70" name="Notched Right Arrow 31" descr=" ">
              <a:extLst>
                <a:ext uri="{FF2B5EF4-FFF2-40B4-BE49-F238E27FC236}">
                  <a16:creationId xmlns:a16="http://schemas.microsoft.com/office/drawing/2014/main" id="{31C6F1B1-94D8-4AA1-8723-AC022CF1F67C}"/>
                </a:ext>
              </a:extLst>
            </p:cNvPr>
            <p:cNvSpPr/>
            <p:nvPr/>
          </p:nvSpPr>
          <p:spPr>
            <a:xfrm>
              <a:off x="4072333" y="4279377"/>
              <a:ext cx="466725" cy="443255"/>
            </a:xfrm>
            <a:prstGeom prst="notchedRight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171450" hangingPunct="0"/>
              <a:endParaRPr lang="en-US" sz="1200" kern="0">
                <a:solidFill>
                  <a:srgbClr val="FFFFFF"/>
                </a:solidFill>
                <a:latin typeface="Graphik-Medium"/>
                <a:ea typeface="Graphik-Medium"/>
                <a:cs typeface="Graphik-Medium"/>
                <a:sym typeface="Graphik Medium"/>
              </a:endParaRPr>
            </a:p>
          </p:txBody>
        </p:sp>
        <p:sp>
          <p:nvSpPr>
            <p:cNvPr id="66" name="TextBox 65" descr=" ">
              <a:extLst>
                <a:ext uri="{FF2B5EF4-FFF2-40B4-BE49-F238E27FC236}">
                  <a16:creationId xmlns:a16="http://schemas.microsoft.com/office/drawing/2014/main" id="{3592EBDB-6228-48FC-A8A8-C8E741F69C97}"/>
                </a:ext>
              </a:extLst>
            </p:cNvPr>
            <p:cNvSpPr txBox="1"/>
            <p:nvPr/>
          </p:nvSpPr>
          <p:spPr>
            <a:xfrm flipH="1">
              <a:off x="4570376" y="4197751"/>
              <a:ext cx="1008729" cy="646331"/>
            </a:xfrm>
            <a:prstGeom prst="rect">
              <a:avLst/>
            </a:prstGeom>
            <a:solidFill>
              <a:schemeClr val="accent1">
                <a:lumMod val="60000"/>
                <a:lumOff val="40000"/>
              </a:schemeClr>
            </a:solid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914400" hangingPunct="0">
                <a:spcBef>
                  <a:spcPts val="900"/>
                </a:spcBef>
              </a:pPr>
              <a:r>
                <a:rPr lang="en-US" sz="1600" b="1" kern="0" dirty="0">
                  <a:solidFill>
                    <a:srgbClr val="000000"/>
                  </a:solidFill>
                  <a:latin typeface="+mj-lt"/>
                  <a:cs typeface="Times New Roman" panose="02020603050405020304" pitchFamily="18" charset="0"/>
                  <a:sym typeface="Graphik"/>
                </a:rPr>
                <a:t>Resolution Session</a:t>
              </a:r>
            </a:p>
          </p:txBody>
        </p:sp>
        <p:sp>
          <p:nvSpPr>
            <p:cNvPr id="71" name="Notched Right Arrow 32" descr=" ">
              <a:extLst>
                <a:ext uri="{FF2B5EF4-FFF2-40B4-BE49-F238E27FC236}">
                  <a16:creationId xmlns:a16="http://schemas.microsoft.com/office/drawing/2014/main" id="{D8BD8796-311B-4C35-8BED-0468C069B50B}"/>
                </a:ext>
              </a:extLst>
            </p:cNvPr>
            <p:cNvSpPr/>
            <p:nvPr/>
          </p:nvSpPr>
          <p:spPr>
            <a:xfrm>
              <a:off x="5606170" y="4280891"/>
              <a:ext cx="466725" cy="443255"/>
            </a:xfrm>
            <a:prstGeom prst="notchedRight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171450" hangingPunct="0"/>
              <a:endParaRPr lang="en-US" sz="1200" kern="0">
                <a:solidFill>
                  <a:srgbClr val="FFFFFF"/>
                </a:solidFill>
                <a:latin typeface="Graphik-Medium"/>
                <a:ea typeface="Graphik-Medium"/>
                <a:cs typeface="Graphik-Medium"/>
                <a:sym typeface="Graphik Medium"/>
              </a:endParaRPr>
            </a:p>
          </p:txBody>
        </p:sp>
        <p:sp>
          <p:nvSpPr>
            <p:cNvPr id="67" name="TextBox 66" descr=" ">
              <a:extLst>
                <a:ext uri="{FF2B5EF4-FFF2-40B4-BE49-F238E27FC236}">
                  <a16:creationId xmlns:a16="http://schemas.microsoft.com/office/drawing/2014/main" id="{C07327E4-6035-497F-B3DD-5A011FC4AECB}"/>
                </a:ext>
              </a:extLst>
            </p:cNvPr>
            <p:cNvSpPr txBox="1"/>
            <p:nvPr/>
          </p:nvSpPr>
          <p:spPr>
            <a:xfrm flipH="1">
              <a:off x="6129436" y="3833108"/>
              <a:ext cx="1008729" cy="1384995"/>
            </a:xfrm>
            <a:prstGeom prst="rect">
              <a:avLst/>
            </a:prstGeom>
            <a:solidFill>
              <a:schemeClr val="accent1">
                <a:lumMod val="60000"/>
                <a:lumOff val="40000"/>
              </a:schemeClr>
            </a:solid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914400" hangingPunct="0">
                <a:spcBef>
                  <a:spcPts val="900"/>
                </a:spcBef>
              </a:pPr>
              <a:r>
                <a:rPr lang="en-US" sz="1600" b="1" kern="0" dirty="0">
                  <a:solidFill>
                    <a:srgbClr val="000000"/>
                  </a:solidFill>
                  <a:cs typeface="Times New Roman" panose="02020603050405020304" pitchFamily="18" charset="0"/>
                  <a:sym typeface="Graphik"/>
                </a:rPr>
                <a:t>Due Process Hearing-Usually final stage</a:t>
              </a:r>
            </a:p>
          </p:txBody>
        </p:sp>
        <p:sp>
          <p:nvSpPr>
            <p:cNvPr id="72" name="Notched Right Arrow 33" descr=" ">
              <a:extLst>
                <a:ext uri="{FF2B5EF4-FFF2-40B4-BE49-F238E27FC236}">
                  <a16:creationId xmlns:a16="http://schemas.microsoft.com/office/drawing/2014/main" id="{ECC90341-DAB1-4B9C-B8E1-1B6D45984B02}"/>
                </a:ext>
              </a:extLst>
            </p:cNvPr>
            <p:cNvSpPr/>
            <p:nvPr/>
          </p:nvSpPr>
          <p:spPr>
            <a:xfrm>
              <a:off x="7172845" y="4270676"/>
              <a:ext cx="466725" cy="443255"/>
            </a:xfrm>
            <a:prstGeom prst="notchedRight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171450" hangingPunct="0"/>
              <a:endParaRPr lang="en-US" sz="1200" kern="0">
                <a:solidFill>
                  <a:srgbClr val="FFFFFF"/>
                </a:solidFill>
                <a:latin typeface="Graphik-Medium"/>
                <a:ea typeface="Graphik-Medium"/>
                <a:cs typeface="Graphik-Medium"/>
                <a:sym typeface="Graphik Medium"/>
              </a:endParaRPr>
            </a:p>
          </p:txBody>
        </p:sp>
        <p:sp>
          <p:nvSpPr>
            <p:cNvPr id="65" name="TextBox 64" descr=" ">
              <a:extLst>
                <a:ext uri="{FF2B5EF4-FFF2-40B4-BE49-F238E27FC236}">
                  <a16:creationId xmlns:a16="http://schemas.microsoft.com/office/drawing/2014/main" id="{F6F6C17E-EA1F-4083-9F8E-5E6BF847A3C5}"/>
                </a:ext>
              </a:extLst>
            </p:cNvPr>
            <p:cNvSpPr txBox="1"/>
            <p:nvPr/>
          </p:nvSpPr>
          <p:spPr>
            <a:xfrm flipH="1">
              <a:off x="7659021" y="3956219"/>
              <a:ext cx="1008729" cy="1138773"/>
            </a:xfrm>
            <a:prstGeom prst="rect">
              <a:avLst/>
            </a:prstGeom>
            <a:solidFill>
              <a:schemeClr val="accent1">
                <a:lumMod val="60000"/>
                <a:lumOff val="40000"/>
              </a:schemeClr>
            </a:solid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914400" hangingPunct="0">
                <a:spcBef>
                  <a:spcPts val="900"/>
                </a:spcBef>
              </a:pPr>
              <a:r>
                <a:rPr lang="en-US" sz="1600" b="1" kern="0" dirty="0">
                  <a:solidFill>
                    <a:srgbClr val="000000"/>
                  </a:solidFill>
                  <a:cs typeface="Times New Roman" panose="02020603050405020304" pitchFamily="18" charset="0"/>
                  <a:sym typeface="Graphik"/>
                </a:rPr>
                <a:t>Litigation-Limited to very few appeals</a:t>
              </a:r>
            </a:p>
          </p:txBody>
        </p:sp>
      </p:grpSp>
      <p:grpSp>
        <p:nvGrpSpPr>
          <p:cNvPr id="51" name="Group 50" descr="IDEA Model Shows progression from due process complaint to optional mediation to resolution session to due process hearing to litigation">
            <a:extLst>
              <a:ext uri="{FF2B5EF4-FFF2-40B4-BE49-F238E27FC236}">
                <a16:creationId xmlns:a16="http://schemas.microsoft.com/office/drawing/2014/main" id="{C5AB0233-40C7-4E5E-A5CD-C21868060673}"/>
              </a:ext>
            </a:extLst>
          </p:cNvPr>
          <p:cNvGrpSpPr/>
          <p:nvPr/>
        </p:nvGrpSpPr>
        <p:grpSpPr>
          <a:xfrm>
            <a:off x="183034" y="2665208"/>
            <a:ext cx="8484716" cy="894501"/>
            <a:chOff x="304796" y="2118819"/>
            <a:chExt cx="22625909" cy="2385337"/>
          </a:xfrm>
        </p:grpSpPr>
        <p:sp>
          <p:nvSpPr>
            <p:cNvPr id="52" name="TextBox 51">
              <a:extLst>
                <a:ext uri="{FF2B5EF4-FFF2-40B4-BE49-F238E27FC236}">
                  <a16:creationId xmlns:a16="http://schemas.microsoft.com/office/drawing/2014/main" id="{62D54384-8272-45AF-A80D-E6C731637D30}"/>
                </a:ext>
              </a:extLst>
            </p:cNvPr>
            <p:cNvSpPr txBox="1"/>
            <p:nvPr/>
          </p:nvSpPr>
          <p:spPr>
            <a:xfrm flipH="1">
              <a:off x="304796" y="2780605"/>
              <a:ext cx="3175005" cy="1066960"/>
            </a:xfrm>
            <a:prstGeom prst="rect">
              <a:avLst/>
            </a:prstGeom>
            <a:no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914400" hangingPunct="0">
                <a:spcBef>
                  <a:spcPts val="900"/>
                </a:spcBef>
              </a:pPr>
              <a:r>
                <a:rPr lang="en-US" sz="1600" b="1" kern="0" dirty="0">
                  <a:solidFill>
                    <a:srgbClr val="000000"/>
                  </a:solidFill>
                  <a:latin typeface="+mj-lt"/>
                  <a:cs typeface="Times New Roman" panose="02020603050405020304" pitchFamily="18" charset="0"/>
                  <a:sym typeface="Graphik"/>
                </a:rPr>
                <a:t>IDEA Model</a:t>
              </a:r>
            </a:p>
          </p:txBody>
        </p:sp>
        <p:sp>
          <p:nvSpPr>
            <p:cNvPr id="53" name="TextBox 52">
              <a:extLst>
                <a:ext uri="{FF2B5EF4-FFF2-40B4-BE49-F238E27FC236}">
                  <a16:creationId xmlns:a16="http://schemas.microsoft.com/office/drawing/2014/main" id="{83486F95-4A17-454B-B02E-DA52D53D80AF}"/>
                </a:ext>
              </a:extLst>
            </p:cNvPr>
            <p:cNvSpPr txBox="1"/>
            <p:nvPr/>
          </p:nvSpPr>
          <p:spPr>
            <a:xfrm flipH="1">
              <a:off x="3888657" y="2124016"/>
              <a:ext cx="2689944" cy="2380140"/>
            </a:xfrm>
            <a:prstGeom prst="rect">
              <a:avLst/>
            </a:prstGeom>
            <a:solidFill>
              <a:schemeClr val="accent1">
                <a:lumMod val="60000"/>
                <a:lumOff val="40000"/>
              </a:schemeClr>
            </a:solid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914400" hangingPunct="0">
                <a:spcBef>
                  <a:spcPts val="900"/>
                </a:spcBef>
              </a:pPr>
              <a:r>
                <a:rPr lang="en-US" sz="1600" b="1" kern="0" dirty="0">
                  <a:solidFill>
                    <a:srgbClr val="000000"/>
                  </a:solidFill>
                  <a:latin typeface="+mj-lt"/>
                  <a:cs typeface="Times New Roman" panose="02020603050405020304" pitchFamily="18" charset="0"/>
                  <a:sym typeface="Graphik"/>
                </a:rPr>
                <a:t>Due Process Complaint</a:t>
              </a:r>
            </a:p>
          </p:txBody>
        </p:sp>
        <p:sp>
          <p:nvSpPr>
            <p:cNvPr id="54" name="Notched Right Arrow 9">
              <a:extLst>
                <a:ext uri="{FF2B5EF4-FFF2-40B4-BE49-F238E27FC236}">
                  <a16:creationId xmlns:a16="http://schemas.microsoft.com/office/drawing/2014/main" id="{AAE7019A-9D7A-40B1-A2B9-D68DFA3465BB}"/>
                </a:ext>
              </a:extLst>
            </p:cNvPr>
            <p:cNvSpPr/>
            <p:nvPr/>
          </p:nvSpPr>
          <p:spPr>
            <a:xfrm>
              <a:off x="6674721" y="2717880"/>
              <a:ext cx="1244600" cy="1182014"/>
            </a:xfrm>
            <a:prstGeom prst="notchedRight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171450" hangingPunct="0"/>
              <a:endParaRPr lang="en-US" sz="1200" kern="0">
                <a:solidFill>
                  <a:srgbClr val="FFFFFF"/>
                </a:solidFill>
                <a:latin typeface="Graphik-Medium"/>
                <a:ea typeface="Graphik-Medium"/>
                <a:cs typeface="Graphik-Medium"/>
                <a:sym typeface="Graphik Medium"/>
              </a:endParaRPr>
            </a:p>
          </p:txBody>
        </p:sp>
        <p:sp>
          <p:nvSpPr>
            <p:cNvPr id="61" name="TextBox 60">
              <a:extLst>
                <a:ext uri="{FF2B5EF4-FFF2-40B4-BE49-F238E27FC236}">
                  <a16:creationId xmlns:a16="http://schemas.microsoft.com/office/drawing/2014/main" id="{85C217C7-3658-497F-ADBD-DA9D13E66C8F}"/>
                </a:ext>
              </a:extLst>
            </p:cNvPr>
            <p:cNvSpPr txBox="1"/>
            <p:nvPr/>
          </p:nvSpPr>
          <p:spPr>
            <a:xfrm flipH="1">
              <a:off x="7986316" y="2475608"/>
              <a:ext cx="2689944" cy="1723550"/>
            </a:xfrm>
            <a:prstGeom prst="rect">
              <a:avLst/>
            </a:prstGeom>
            <a:solidFill>
              <a:schemeClr val="accent1">
                <a:lumMod val="60000"/>
                <a:lumOff val="40000"/>
              </a:schemeClr>
            </a:solid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914400" hangingPunct="0">
                <a:spcBef>
                  <a:spcPts val="900"/>
                </a:spcBef>
              </a:pPr>
              <a:r>
                <a:rPr lang="en-US" sz="1600" b="1" kern="0" dirty="0">
                  <a:solidFill>
                    <a:srgbClr val="000000"/>
                  </a:solidFill>
                  <a:latin typeface="+mj-lt"/>
                  <a:cs typeface="Times New Roman" panose="02020603050405020304" pitchFamily="18" charset="0"/>
                  <a:sym typeface="Graphik"/>
                </a:rPr>
                <a:t>Optional Mediation</a:t>
              </a:r>
            </a:p>
          </p:txBody>
        </p:sp>
        <p:sp>
          <p:nvSpPr>
            <p:cNvPr id="56" name="Notched Right Arrow 11">
              <a:extLst>
                <a:ext uri="{FF2B5EF4-FFF2-40B4-BE49-F238E27FC236}">
                  <a16:creationId xmlns:a16="http://schemas.microsoft.com/office/drawing/2014/main" id="{BAA03CD4-1846-4B2B-8846-C33180B48F24}"/>
                </a:ext>
              </a:extLst>
            </p:cNvPr>
            <p:cNvSpPr/>
            <p:nvPr/>
          </p:nvSpPr>
          <p:spPr>
            <a:xfrm>
              <a:off x="10762700" y="2717880"/>
              <a:ext cx="1244600" cy="1182014"/>
            </a:xfrm>
            <a:prstGeom prst="notchedRight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171450" hangingPunct="0"/>
              <a:endParaRPr lang="en-US" sz="1200" kern="0">
                <a:solidFill>
                  <a:srgbClr val="FFFFFF"/>
                </a:solidFill>
                <a:latin typeface="Graphik-Medium"/>
                <a:ea typeface="Graphik-Medium"/>
                <a:cs typeface="Graphik-Medium"/>
                <a:sym typeface="Graphik Medium"/>
              </a:endParaRPr>
            </a:p>
          </p:txBody>
        </p:sp>
        <p:sp>
          <p:nvSpPr>
            <p:cNvPr id="57" name="TextBox 56">
              <a:extLst>
                <a:ext uri="{FF2B5EF4-FFF2-40B4-BE49-F238E27FC236}">
                  <a16:creationId xmlns:a16="http://schemas.microsoft.com/office/drawing/2014/main" id="{A0DD65E7-49BC-43BF-876C-31BD72B9F57E}"/>
                </a:ext>
              </a:extLst>
            </p:cNvPr>
            <p:cNvSpPr txBox="1"/>
            <p:nvPr/>
          </p:nvSpPr>
          <p:spPr>
            <a:xfrm flipH="1">
              <a:off x="12103425" y="2447112"/>
              <a:ext cx="2689944" cy="1723550"/>
            </a:xfrm>
            <a:prstGeom prst="rect">
              <a:avLst/>
            </a:prstGeom>
            <a:solidFill>
              <a:schemeClr val="accent1">
                <a:lumMod val="60000"/>
                <a:lumOff val="40000"/>
              </a:schemeClr>
            </a:solid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914400" hangingPunct="0">
                <a:spcBef>
                  <a:spcPts val="900"/>
                </a:spcBef>
              </a:pPr>
              <a:r>
                <a:rPr lang="en-US" sz="1600" b="1" kern="0" dirty="0">
                  <a:solidFill>
                    <a:srgbClr val="000000"/>
                  </a:solidFill>
                  <a:latin typeface="+mj-lt"/>
                  <a:cs typeface="Times New Roman" panose="02020603050405020304" pitchFamily="18" charset="0"/>
                  <a:sym typeface="Graphik"/>
                </a:rPr>
                <a:t>Resolution Session</a:t>
              </a:r>
            </a:p>
          </p:txBody>
        </p:sp>
        <p:sp>
          <p:nvSpPr>
            <p:cNvPr id="58" name="Notched Right Arrow 14">
              <a:extLst>
                <a:ext uri="{FF2B5EF4-FFF2-40B4-BE49-F238E27FC236}">
                  <a16:creationId xmlns:a16="http://schemas.microsoft.com/office/drawing/2014/main" id="{0BE98C8B-8B80-47CD-B2EC-0F27BB50CB8D}"/>
                </a:ext>
              </a:extLst>
            </p:cNvPr>
            <p:cNvSpPr/>
            <p:nvPr/>
          </p:nvSpPr>
          <p:spPr>
            <a:xfrm>
              <a:off x="14850681" y="2717880"/>
              <a:ext cx="1244600" cy="1182014"/>
            </a:xfrm>
            <a:prstGeom prst="notchedRight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171450" hangingPunct="0"/>
              <a:endParaRPr lang="en-US" sz="1200" kern="0">
                <a:solidFill>
                  <a:srgbClr val="FFFFFF"/>
                </a:solidFill>
                <a:latin typeface="Graphik-Medium"/>
                <a:ea typeface="Graphik-Medium"/>
                <a:cs typeface="Graphik-Medium"/>
                <a:sym typeface="Graphik Medium"/>
              </a:endParaRPr>
            </a:p>
          </p:txBody>
        </p:sp>
        <p:sp>
          <p:nvSpPr>
            <p:cNvPr id="59" name="TextBox 58">
              <a:extLst>
                <a:ext uri="{FF2B5EF4-FFF2-40B4-BE49-F238E27FC236}">
                  <a16:creationId xmlns:a16="http://schemas.microsoft.com/office/drawing/2014/main" id="{0E4D10B5-69BD-496A-8F9A-444E1641EDF2}"/>
                </a:ext>
              </a:extLst>
            </p:cNvPr>
            <p:cNvSpPr txBox="1"/>
            <p:nvPr/>
          </p:nvSpPr>
          <p:spPr>
            <a:xfrm flipH="1">
              <a:off x="16191404" y="2118819"/>
              <a:ext cx="2689944" cy="2380140"/>
            </a:xfrm>
            <a:prstGeom prst="rect">
              <a:avLst/>
            </a:prstGeom>
            <a:solidFill>
              <a:schemeClr val="accent1">
                <a:lumMod val="60000"/>
                <a:lumOff val="40000"/>
              </a:schemeClr>
            </a:solid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914400" hangingPunct="0">
                <a:spcBef>
                  <a:spcPts val="900"/>
                </a:spcBef>
              </a:pPr>
              <a:r>
                <a:rPr lang="en-US" sz="1600" b="1" kern="0" dirty="0">
                  <a:solidFill>
                    <a:srgbClr val="000000"/>
                  </a:solidFill>
                  <a:latin typeface="+mj-lt"/>
                  <a:cs typeface="Times New Roman" panose="02020603050405020304" pitchFamily="18" charset="0"/>
                  <a:sym typeface="Graphik"/>
                </a:rPr>
                <a:t>Due Process Hearing</a:t>
              </a:r>
            </a:p>
          </p:txBody>
        </p:sp>
        <p:sp>
          <p:nvSpPr>
            <p:cNvPr id="60" name="Notched Right Arrow 16">
              <a:extLst>
                <a:ext uri="{FF2B5EF4-FFF2-40B4-BE49-F238E27FC236}">
                  <a16:creationId xmlns:a16="http://schemas.microsoft.com/office/drawing/2014/main" id="{CE71C27C-D138-4703-B98B-4786444B3730}"/>
                </a:ext>
              </a:extLst>
            </p:cNvPr>
            <p:cNvSpPr/>
            <p:nvPr/>
          </p:nvSpPr>
          <p:spPr>
            <a:xfrm>
              <a:off x="18938753" y="2717880"/>
              <a:ext cx="1244600" cy="1182014"/>
            </a:xfrm>
            <a:prstGeom prst="notchedRight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171450" hangingPunct="0"/>
              <a:endParaRPr lang="en-US" sz="1200" kern="0">
                <a:solidFill>
                  <a:srgbClr val="FFFFFF"/>
                </a:solidFill>
                <a:latin typeface="Graphik-Medium"/>
                <a:ea typeface="Graphik-Medium"/>
                <a:cs typeface="Graphik-Medium"/>
                <a:sym typeface="Graphik Medium"/>
              </a:endParaRPr>
            </a:p>
          </p:txBody>
        </p:sp>
        <p:sp>
          <p:nvSpPr>
            <p:cNvPr id="55" name="TextBox 54">
              <a:extLst>
                <a:ext uri="{FF2B5EF4-FFF2-40B4-BE49-F238E27FC236}">
                  <a16:creationId xmlns:a16="http://schemas.microsoft.com/office/drawing/2014/main" id="{D19CA45B-0F14-4CF6-B448-397EC86FFF2B}"/>
                </a:ext>
              </a:extLst>
            </p:cNvPr>
            <p:cNvSpPr txBox="1"/>
            <p:nvPr/>
          </p:nvSpPr>
          <p:spPr>
            <a:xfrm flipH="1">
              <a:off x="20240761" y="2752558"/>
              <a:ext cx="2689944" cy="1066960"/>
            </a:xfrm>
            <a:prstGeom prst="rect">
              <a:avLst/>
            </a:prstGeom>
            <a:solidFill>
              <a:schemeClr val="accent1">
                <a:lumMod val="60000"/>
                <a:lumOff val="40000"/>
              </a:schemeClr>
            </a:solid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914400" hangingPunct="0">
                <a:spcBef>
                  <a:spcPts val="900"/>
                </a:spcBef>
              </a:pPr>
              <a:r>
                <a:rPr lang="en-US" sz="1600" b="1" kern="0" dirty="0">
                  <a:solidFill>
                    <a:srgbClr val="000000"/>
                  </a:solidFill>
                  <a:latin typeface="+mj-lt"/>
                  <a:cs typeface="Times New Roman" panose="02020603050405020304" pitchFamily="18" charset="0"/>
                  <a:sym typeface="Graphik"/>
                </a:rPr>
                <a:t>Litigation</a:t>
              </a:r>
            </a:p>
          </p:txBody>
        </p:sp>
      </p:grpSp>
      <p:sp>
        <p:nvSpPr>
          <p:cNvPr id="2" name="Title 1">
            <a:extLst>
              <a:ext uri="{FF2B5EF4-FFF2-40B4-BE49-F238E27FC236}">
                <a16:creationId xmlns:a16="http://schemas.microsoft.com/office/drawing/2014/main" id="{CF89829C-965F-472D-825A-DABC5BE27DBD}"/>
              </a:ext>
            </a:extLst>
          </p:cNvPr>
          <p:cNvSpPr>
            <a:spLocks noGrp="1"/>
          </p:cNvSpPr>
          <p:nvPr>
            <p:ph type="title"/>
          </p:nvPr>
        </p:nvSpPr>
        <p:spPr>
          <a:xfrm>
            <a:off x="476250" y="919163"/>
            <a:ext cx="8191500" cy="1233487"/>
          </a:xfrm>
        </p:spPr>
        <p:txBody>
          <a:bodyPr>
            <a:normAutofit/>
          </a:bodyPr>
          <a:lstStyle/>
          <a:p>
            <a:r>
              <a:rPr lang="en-US" sz="5400" dirty="0">
                <a:solidFill>
                  <a:srgbClr val="002060"/>
                </a:solidFill>
              </a:rPr>
              <a:t>Perry Zirkel’s Model*</a:t>
            </a:r>
          </a:p>
        </p:txBody>
      </p:sp>
      <p:sp>
        <p:nvSpPr>
          <p:cNvPr id="5" name="Slide Number Placeholder 4">
            <a:extLst>
              <a:ext uri="{FF2B5EF4-FFF2-40B4-BE49-F238E27FC236}">
                <a16:creationId xmlns:a16="http://schemas.microsoft.com/office/drawing/2014/main" id="{C613BE71-1D0A-04C1-5DEE-CEF141B5A87F}"/>
              </a:ext>
            </a:extLst>
          </p:cNvPr>
          <p:cNvSpPr txBox="1">
            <a:spLocks/>
          </p:cNvSpPr>
          <p:nvPr/>
        </p:nvSpPr>
        <p:spPr>
          <a:xfrm>
            <a:off x="8477251" y="6273041"/>
            <a:ext cx="762000" cy="27146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ADE183-8E68-2F4D-8BDF-6BCCFF36C9AF}" type="slidenum">
              <a:rPr lang="en-US" sz="1200" smtClean="0">
                <a:latin typeface="Candara"/>
              </a:rPr>
              <a:pPr/>
              <a:t>40</a:t>
            </a:fld>
            <a:endParaRPr lang="en-US" sz="1200" dirty="0">
              <a:latin typeface="Candara"/>
            </a:endParaRPr>
          </a:p>
        </p:txBody>
      </p:sp>
    </p:spTree>
    <p:extLst>
      <p:ext uri="{BB962C8B-B14F-4D97-AF65-F5344CB8AC3E}">
        <p14:creationId xmlns:p14="http://schemas.microsoft.com/office/powerpoint/2010/main" val="2873599524"/>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621A0719-A872-4EB2-BBCB-0D2AC4E9309A}"/>
              </a:ext>
            </a:extLst>
          </p:cNvPr>
          <p:cNvSpPr txBox="1">
            <a:spLocks/>
          </p:cNvSpPr>
          <p:nvPr/>
        </p:nvSpPr>
        <p:spPr>
          <a:xfrm>
            <a:off x="553543" y="2048289"/>
            <a:ext cx="8224838" cy="4181475"/>
          </a:xfrm>
          <a:prstGeom prst="rect">
            <a:avLst/>
          </a:prstGeom>
        </p:spPr>
        <p:txBody>
          <a:bodyPr>
            <a:noAutofit/>
          </a:bodyPr>
          <a:lstStyle>
            <a:lvl1pPr marL="2095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1pPr>
            <a:lvl2pPr marL="4191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2pPr>
            <a:lvl3pPr marL="6286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3pPr>
            <a:lvl4pPr marL="8382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4pPr>
            <a:lvl5pPr marL="10477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5pPr>
            <a:lvl6pPr marL="12573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6pPr>
            <a:lvl7pPr marL="14668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7pPr>
            <a:lvl8pPr marL="16764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8pPr>
            <a:lvl9pPr marL="18859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9pPr>
          </a:lstStyle>
          <a:p>
            <a:r>
              <a:rPr lang="en-US" sz="2100" b="1" kern="0" dirty="0">
                <a:latin typeface="+mj-lt"/>
                <a:cs typeface="Times New Roman" panose="02020603050405020304" pitchFamily="18" charset="0"/>
              </a:rPr>
              <a:t>Problem:</a:t>
            </a:r>
            <a:r>
              <a:rPr lang="en-US" sz="2100" kern="0" dirty="0">
                <a:latin typeface="+mj-lt"/>
                <a:cs typeface="Times New Roman" panose="02020603050405020304" pitchFamily="18" charset="0"/>
              </a:rPr>
              <a:t> Many requests for due process hearings came unexpectedly.</a:t>
            </a:r>
          </a:p>
          <a:p>
            <a:r>
              <a:rPr lang="en-US" sz="2100" b="1" kern="0" dirty="0">
                <a:latin typeface="+mj-lt"/>
                <a:cs typeface="Times New Roman" panose="02020603050405020304" pitchFamily="18" charset="0"/>
              </a:rPr>
              <a:t>Problem: </a:t>
            </a:r>
            <a:r>
              <a:rPr lang="en-US" sz="2100" kern="0" dirty="0">
                <a:latin typeface="+mj-lt"/>
                <a:cs typeface="Times New Roman" panose="02020603050405020304" pitchFamily="18" charset="0"/>
              </a:rPr>
              <a:t>Many attorneys discouraged the use of mediation.</a:t>
            </a:r>
          </a:p>
          <a:p>
            <a:r>
              <a:rPr lang="en-US" sz="2100" b="1" kern="0" dirty="0">
                <a:latin typeface="+mj-lt"/>
                <a:cs typeface="Times New Roman" panose="02020603050405020304" pitchFamily="18" charset="0"/>
              </a:rPr>
              <a:t>Problem: </a:t>
            </a:r>
            <a:r>
              <a:rPr lang="en-US" sz="2100" kern="0" dirty="0">
                <a:latin typeface="+mj-lt"/>
                <a:cs typeface="Times New Roman" panose="02020603050405020304" pitchFamily="18" charset="0"/>
              </a:rPr>
              <a:t>Most hearing requests are settled, indicating use of alternative dispute resolution can be successful.</a:t>
            </a:r>
          </a:p>
          <a:p>
            <a:r>
              <a:rPr lang="en-US" sz="2100" b="1" kern="0" dirty="0">
                <a:latin typeface="+mj-lt"/>
                <a:cs typeface="Times New Roman" panose="02020603050405020304" pitchFamily="18" charset="0"/>
              </a:rPr>
              <a:t>Problem: </a:t>
            </a:r>
            <a:r>
              <a:rPr lang="en-US" sz="2100" kern="0" dirty="0">
                <a:latin typeface="+mj-lt"/>
                <a:cs typeface="Times New Roman" panose="02020603050405020304" pitchFamily="18" charset="0"/>
              </a:rPr>
              <a:t>Hearings are very resource intensive, extremely time-consuming, and expensive.</a:t>
            </a:r>
          </a:p>
          <a:p>
            <a:r>
              <a:rPr lang="en-US" sz="2100" b="1" kern="0" dirty="0">
                <a:latin typeface="+mj-lt"/>
                <a:cs typeface="Times New Roman" panose="02020603050405020304" pitchFamily="18" charset="0"/>
              </a:rPr>
              <a:t>Problem:</a:t>
            </a:r>
            <a:r>
              <a:rPr lang="en-US" sz="2100" kern="0" dirty="0">
                <a:latin typeface="+mj-lt"/>
                <a:cs typeface="Times New Roman" panose="02020603050405020304" pitchFamily="18" charset="0"/>
              </a:rPr>
              <a:t> Huge emotional drain on principals, teachers, and staff.</a:t>
            </a:r>
          </a:p>
          <a:p>
            <a:r>
              <a:rPr lang="en-US" sz="2100" b="1" kern="0" dirty="0">
                <a:latin typeface="+mj-lt"/>
                <a:cs typeface="Times New Roman" panose="02020603050405020304" pitchFamily="18" charset="0"/>
              </a:rPr>
              <a:t>Problem:</a:t>
            </a:r>
            <a:r>
              <a:rPr lang="en-US" sz="2100" kern="0" dirty="0">
                <a:latin typeface="+mj-lt"/>
                <a:cs typeface="Times New Roman" panose="02020603050405020304" pitchFamily="18" charset="0"/>
              </a:rPr>
              <a:t> Harms the relationship between school personnel and parents.</a:t>
            </a:r>
          </a:p>
          <a:p>
            <a:r>
              <a:rPr lang="en-US" sz="2100" b="1" kern="0" dirty="0">
                <a:latin typeface="+mj-lt"/>
                <a:cs typeface="Times New Roman" panose="02020603050405020304" pitchFamily="18" charset="0"/>
              </a:rPr>
              <a:t>Problems: </a:t>
            </a:r>
            <a:r>
              <a:rPr lang="en-US" sz="2100" kern="0" dirty="0">
                <a:latin typeface="+mj-lt"/>
                <a:cs typeface="Times New Roman" panose="02020603050405020304" pitchFamily="18" charset="0"/>
              </a:rPr>
              <a:t>Presence of attorneys escalates conflict, strain relationships, increase litigation costs, and inhibits collaboration.</a:t>
            </a:r>
          </a:p>
        </p:txBody>
      </p:sp>
      <p:sp>
        <p:nvSpPr>
          <p:cNvPr id="2" name="Title 1">
            <a:extLst>
              <a:ext uri="{FF2B5EF4-FFF2-40B4-BE49-F238E27FC236}">
                <a16:creationId xmlns:a16="http://schemas.microsoft.com/office/drawing/2014/main" id="{CF89829C-965F-472D-825A-DABC5BE27DBD}"/>
              </a:ext>
            </a:extLst>
          </p:cNvPr>
          <p:cNvSpPr>
            <a:spLocks noGrp="1"/>
          </p:cNvSpPr>
          <p:nvPr>
            <p:ph type="title"/>
          </p:nvPr>
        </p:nvSpPr>
        <p:spPr>
          <a:xfrm>
            <a:off x="586881" y="333375"/>
            <a:ext cx="8191500" cy="1400175"/>
          </a:xfrm>
        </p:spPr>
        <p:txBody>
          <a:bodyPr>
            <a:noAutofit/>
          </a:bodyPr>
          <a:lstStyle/>
          <a:p>
            <a:r>
              <a:rPr lang="en-US" sz="4000" dirty="0">
                <a:solidFill>
                  <a:srgbClr val="002060"/>
                </a:solidFill>
                <a:latin typeface="+mj-lt"/>
                <a:cs typeface="Times New Roman" panose="02020603050405020304" pitchFamily="18" charset="0"/>
              </a:rPr>
              <a:t>Special Education Directors’ Perceptions</a:t>
            </a:r>
            <a:br>
              <a:rPr lang="en-US" sz="4000" dirty="0">
                <a:solidFill>
                  <a:srgbClr val="002060"/>
                </a:solidFill>
                <a:latin typeface="+mj-lt"/>
                <a:cs typeface="Times New Roman" panose="02020603050405020304" pitchFamily="18" charset="0"/>
              </a:rPr>
            </a:br>
            <a:r>
              <a:rPr lang="en-US" sz="4000" dirty="0">
                <a:solidFill>
                  <a:srgbClr val="002060"/>
                </a:solidFill>
                <a:latin typeface="+mj-lt"/>
                <a:cs typeface="Times New Roman" panose="02020603050405020304" pitchFamily="18" charset="0"/>
              </a:rPr>
              <a:t>Angie </a:t>
            </a:r>
            <a:r>
              <a:rPr lang="en-US" sz="4000" dirty="0" err="1">
                <a:solidFill>
                  <a:srgbClr val="002060"/>
                </a:solidFill>
                <a:latin typeface="+mj-lt"/>
                <a:cs typeface="Times New Roman" panose="02020603050405020304" pitchFamily="18" charset="0"/>
              </a:rPr>
              <a:t>Balsley</a:t>
            </a:r>
            <a:endParaRPr lang="en-US" sz="4000" dirty="0">
              <a:solidFill>
                <a:srgbClr val="002060"/>
              </a:solidFill>
              <a:latin typeface="+mj-lt"/>
            </a:endParaRPr>
          </a:p>
        </p:txBody>
      </p:sp>
      <p:sp>
        <p:nvSpPr>
          <p:cNvPr id="4" name="Slide Number Placeholder 4">
            <a:extLst>
              <a:ext uri="{FF2B5EF4-FFF2-40B4-BE49-F238E27FC236}">
                <a16:creationId xmlns:a16="http://schemas.microsoft.com/office/drawing/2014/main" id="{EAC8B81C-3F4D-E949-6C6B-3E8F71497F3B}"/>
              </a:ext>
            </a:extLst>
          </p:cNvPr>
          <p:cNvSpPr txBox="1">
            <a:spLocks/>
          </p:cNvSpPr>
          <p:nvPr/>
        </p:nvSpPr>
        <p:spPr>
          <a:xfrm>
            <a:off x="8477251" y="6273041"/>
            <a:ext cx="762000" cy="27146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ADE183-8E68-2F4D-8BDF-6BCCFF36C9AF}" type="slidenum">
              <a:rPr lang="en-US" sz="1200" smtClean="0">
                <a:latin typeface="Candara"/>
              </a:rPr>
              <a:pPr/>
              <a:t>41</a:t>
            </a:fld>
            <a:endParaRPr lang="en-US" sz="1200" dirty="0">
              <a:latin typeface="Candara"/>
            </a:endParaRPr>
          </a:p>
        </p:txBody>
      </p:sp>
    </p:spTree>
    <p:extLst>
      <p:ext uri="{BB962C8B-B14F-4D97-AF65-F5344CB8AC3E}">
        <p14:creationId xmlns:p14="http://schemas.microsoft.com/office/powerpoint/2010/main" val="1935391337"/>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87C2241-E4F1-418E-8FF4-409EA7662993}"/>
              </a:ext>
            </a:extLst>
          </p:cNvPr>
          <p:cNvSpPr txBox="1">
            <a:spLocks/>
          </p:cNvSpPr>
          <p:nvPr/>
        </p:nvSpPr>
        <p:spPr>
          <a:xfrm>
            <a:off x="476250" y="2076450"/>
            <a:ext cx="8191500" cy="4295775"/>
          </a:xfrm>
          <a:prstGeom prst="rect">
            <a:avLst/>
          </a:prstGeom>
        </p:spPr>
        <p:txBody>
          <a:bodyPr>
            <a:normAutofit fontScale="92500"/>
          </a:bodyPr>
          <a:lstStyle>
            <a:lvl1pPr marL="2095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1pPr>
            <a:lvl2pPr marL="4191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2pPr>
            <a:lvl3pPr marL="6286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3pPr>
            <a:lvl4pPr marL="8382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4pPr>
            <a:lvl5pPr marL="10477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5pPr>
            <a:lvl6pPr marL="12573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6pPr>
            <a:lvl7pPr marL="14668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7pPr>
            <a:lvl8pPr marL="16764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8pPr>
            <a:lvl9pPr marL="18859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9pPr>
          </a:lstStyle>
          <a:p>
            <a:r>
              <a:rPr lang="en-US" sz="2400" kern="0" dirty="0">
                <a:latin typeface="+mj-lt"/>
                <a:cs typeface="Times New Roman" panose="02020603050405020304" pitchFamily="18" charset="0"/>
              </a:rPr>
              <a:t>Use trained IEP facilitators to enhance communications</a:t>
            </a:r>
          </a:p>
          <a:p>
            <a:r>
              <a:rPr lang="en-US" sz="2400" kern="0" dirty="0">
                <a:latin typeface="+mj-lt"/>
                <a:cs typeface="Times New Roman" panose="02020603050405020304" pitchFamily="18" charset="0"/>
              </a:rPr>
              <a:t>Ensure that mediators are well trained in special education</a:t>
            </a:r>
          </a:p>
          <a:p>
            <a:r>
              <a:rPr lang="en-US" sz="2400" kern="0" dirty="0">
                <a:latin typeface="+mj-lt"/>
                <a:cs typeface="Times New Roman" panose="02020603050405020304" pitchFamily="18" charset="0"/>
              </a:rPr>
              <a:t>Limit the involvement of attorneys</a:t>
            </a:r>
          </a:p>
          <a:p>
            <a:r>
              <a:rPr lang="en-US" sz="2400" kern="0" dirty="0">
                <a:latin typeface="+mj-lt"/>
                <a:cs typeface="Times New Roman" panose="02020603050405020304" pitchFamily="18" charset="0"/>
              </a:rPr>
              <a:t>Alternative dispute resolution systems should not be voluntary</a:t>
            </a:r>
          </a:p>
          <a:p>
            <a:r>
              <a:rPr lang="en-US" sz="2400" kern="0" dirty="0">
                <a:latin typeface="+mj-lt"/>
                <a:cs typeface="Times New Roman" panose="02020603050405020304" pitchFamily="18" charset="0"/>
              </a:rPr>
              <a:t>Principals, teachers, staff, and parents should receive training on handling dispute within the LEA’s system.</a:t>
            </a:r>
          </a:p>
          <a:p>
            <a:r>
              <a:rPr lang="en-US" sz="2400" kern="0" dirty="0">
                <a:latin typeface="+mj-lt"/>
                <a:cs typeface="Times New Roman" panose="02020603050405020304" pitchFamily="18" charset="0"/>
              </a:rPr>
              <a:t>Special education directors should receive training on special education law, negotiation skills, and organizational leadership.</a:t>
            </a:r>
          </a:p>
          <a:p>
            <a:r>
              <a:rPr lang="en-US" sz="2400" kern="0" dirty="0">
                <a:latin typeface="+mj-lt"/>
                <a:cs typeface="Times New Roman" panose="02020603050405020304" pitchFamily="18" charset="0"/>
              </a:rPr>
              <a:t>Require a tiered system of alternative dispute resolution before a hearing request may be filed.</a:t>
            </a:r>
          </a:p>
          <a:p>
            <a:pPr lvl="1">
              <a:buFont typeface="Courier New" panose="02070309020205020404" pitchFamily="49" charset="0"/>
              <a:buChar char="o"/>
            </a:pPr>
            <a:endParaRPr lang="en-US" kern="0" dirty="0">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CF89829C-965F-472D-825A-DABC5BE27DBD}"/>
              </a:ext>
            </a:extLst>
          </p:cNvPr>
          <p:cNvSpPr>
            <a:spLocks noGrp="1"/>
          </p:cNvSpPr>
          <p:nvPr>
            <p:ph type="title"/>
          </p:nvPr>
        </p:nvSpPr>
        <p:spPr>
          <a:xfrm>
            <a:off x="476250" y="485775"/>
            <a:ext cx="8191500" cy="1400175"/>
          </a:xfrm>
        </p:spPr>
        <p:txBody>
          <a:bodyPr>
            <a:noAutofit/>
          </a:bodyPr>
          <a:lstStyle/>
          <a:p>
            <a:r>
              <a:rPr lang="en-US" sz="4400" dirty="0">
                <a:solidFill>
                  <a:srgbClr val="002060"/>
                </a:solidFill>
                <a:latin typeface="+mj-lt"/>
                <a:cs typeface="Times New Roman"/>
              </a:rPr>
              <a:t>Recommendations for Improving Dispute Resolution </a:t>
            </a:r>
            <a:r>
              <a:rPr lang="en-US" sz="4400" dirty="0">
                <a:solidFill>
                  <a:schemeClr val="bg1"/>
                </a:solidFill>
                <a:latin typeface="+mj-lt"/>
                <a:cs typeface="Times New Roman"/>
              </a:rPr>
              <a:t>3</a:t>
            </a:r>
            <a:endParaRPr lang="en-US" sz="4400" dirty="0">
              <a:solidFill>
                <a:schemeClr val="bg1"/>
              </a:solidFill>
              <a:latin typeface="+mj-lt"/>
            </a:endParaRPr>
          </a:p>
        </p:txBody>
      </p:sp>
      <p:sp>
        <p:nvSpPr>
          <p:cNvPr id="5" name="Slide Number Placeholder 4">
            <a:extLst>
              <a:ext uri="{FF2B5EF4-FFF2-40B4-BE49-F238E27FC236}">
                <a16:creationId xmlns:a16="http://schemas.microsoft.com/office/drawing/2014/main" id="{D1456952-1412-099F-63F5-F8358FDFFB09}"/>
              </a:ext>
            </a:extLst>
          </p:cNvPr>
          <p:cNvSpPr txBox="1">
            <a:spLocks/>
          </p:cNvSpPr>
          <p:nvPr/>
        </p:nvSpPr>
        <p:spPr>
          <a:xfrm>
            <a:off x="8477251" y="6273041"/>
            <a:ext cx="762000" cy="27146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ADE183-8E68-2F4D-8BDF-6BCCFF36C9AF}" type="slidenum">
              <a:rPr lang="en-US" sz="1200" smtClean="0">
                <a:latin typeface="Candara"/>
              </a:rPr>
              <a:pPr/>
              <a:t>42</a:t>
            </a:fld>
            <a:endParaRPr lang="en-US" sz="1200" dirty="0">
              <a:latin typeface="Candara"/>
            </a:endParaRPr>
          </a:p>
        </p:txBody>
      </p:sp>
    </p:spTree>
    <p:extLst>
      <p:ext uri="{BB962C8B-B14F-4D97-AF65-F5344CB8AC3E}">
        <p14:creationId xmlns:p14="http://schemas.microsoft.com/office/powerpoint/2010/main" val="3598889040"/>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FA07D539-C151-4721-BC16-23919778D7C5}"/>
              </a:ext>
            </a:extLst>
          </p:cNvPr>
          <p:cNvSpPr txBox="1"/>
          <p:nvPr/>
        </p:nvSpPr>
        <p:spPr>
          <a:xfrm>
            <a:off x="1994857" y="5564699"/>
            <a:ext cx="5535170"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9050" tIns="19050" rIns="19050" bIns="19050" numCol="1" spcCol="38100" rtlCol="0" anchor="ctr">
            <a:spAutoFit/>
          </a:bodyPr>
          <a:lstStyle/>
          <a:p>
            <a:pPr defTabSz="914400" hangingPunct="0">
              <a:spcBef>
                <a:spcPts val="900"/>
              </a:spcBef>
            </a:pPr>
            <a:r>
              <a:rPr lang="en-US" kern="0" dirty="0">
                <a:solidFill>
                  <a:srgbClr val="000000"/>
                </a:solidFill>
                <a:latin typeface="+mj-lt"/>
                <a:cs typeface="Times New Roman" panose="02020603050405020304" pitchFamily="18" charset="0"/>
                <a:sym typeface="Graphik"/>
              </a:rPr>
              <a:t>* </a:t>
            </a:r>
            <a:r>
              <a:rPr lang="en-US" kern="0" dirty="0">
                <a:solidFill>
                  <a:srgbClr val="000000"/>
                </a:solidFill>
                <a:latin typeface="+mj-lt"/>
                <a:cs typeface="Times New Roman" panose="02020603050405020304" pitchFamily="18" charset="0"/>
                <a:sym typeface="Graphik"/>
                <a:hlinkClick r:id="rId2" tooltip="Original URL: https://scholarworks.iu.edu/dspace/handle/2022/22221. Click or tap if you trust this link."/>
              </a:rPr>
              <a:t>https://scholarworks.iu.edu/dspace/handle/2022/22221</a:t>
            </a:r>
            <a:endParaRPr lang="en-US" kern="0" dirty="0">
              <a:solidFill>
                <a:srgbClr val="000000"/>
              </a:solidFill>
              <a:latin typeface="+mj-lt"/>
              <a:cs typeface="Times New Roman" panose="02020603050405020304" pitchFamily="18" charset="0"/>
              <a:sym typeface="Graphik"/>
            </a:endParaRPr>
          </a:p>
        </p:txBody>
      </p:sp>
      <p:grpSp>
        <p:nvGrpSpPr>
          <p:cNvPr id="16" name="Group 15" descr="Angie Balsley's model Shows progression from state complaint to required mediation to file a hearing request to resolution session to due process hearing">
            <a:extLst>
              <a:ext uri="{FF2B5EF4-FFF2-40B4-BE49-F238E27FC236}">
                <a16:creationId xmlns:a16="http://schemas.microsoft.com/office/drawing/2014/main" id="{5F786941-40D4-5A9C-33B1-2482F5EF51EA}"/>
              </a:ext>
            </a:extLst>
          </p:cNvPr>
          <p:cNvGrpSpPr/>
          <p:nvPr/>
        </p:nvGrpSpPr>
        <p:grpSpPr>
          <a:xfrm>
            <a:off x="278284" y="3884610"/>
            <a:ext cx="8484716" cy="1156637"/>
            <a:chOff x="278284" y="3891240"/>
            <a:chExt cx="8484716" cy="716836"/>
          </a:xfrm>
        </p:grpSpPr>
        <p:grpSp>
          <p:nvGrpSpPr>
            <p:cNvPr id="4" name="Group 3" descr="Angela Balsley's model shows state complaint to required mediation to file a hearing request to resolution session to due process hearing">
              <a:extLst>
                <a:ext uri="{FF2B5EF4-FFF2-40B4-BE49-F238E27FC236}">
                  <a16:creationId xmlns:a16="http://schemas.microsoft.com/office/drawing/2014/main" id="{A3D36C8D-2D16-D242-53A8-60394D9BA74D}"/>
                </a:ext>
              </a:extLst>
            </p:cNvPr>
            <p:cNvGrpSpPr/>
            <p:nvPr/>
          </p:nvGrpSpPr>
          <p:grpSpPr>
            <a:xfrm>
              <a:off x="278284" y="3891240"/>
              <a:ext cx="8484716" cy="716836"/>
              <a:chOff x="278284" y="3891240"/>
              <a:chExt cx="8484716" cy="716836"/>
            </a:xfrm>
          </p:grpSpPr>
          <p:sp>
            <p:nvSpPr>
              <p:cNvPr id="41" name="TextBox 40" descr=" ">
                <a:extLst>
                  <a:ext uri="{FF2B5EF4-FFF2-40B4-BE49-F238E27FC236}">
                    <a16:creationId xmlns:a16="http://schemas.microsoft.com/office/drawing/2014/main" id="{08F66B03-4FBD-4917-ADDA-7A218867F00F}"/>
                  </a:ext>
                  <a:ext uri="{C183D7F6-B498-43B3-948B-1728B52AA6E4}">
                    <adec:decorative xmlns:adec="http://schemas.microsoft.com/office/drawing/2017/decorative" val="0"/>
                  </a:ext>
                </a:extLst>
              </p:cNvPr>
              <p:cNvSpPr txBox="1"/>
              <p:nvPr/>
            </p:nvSpPr>
            <p:spPr>
              <a:xfrm flipH="1">
                <a:off x="278284" y="3912440"/>
                <a:ext cx="1190627" cy="625458"/>
              </a:xfrm>
              <a:prstGeom prst="rect">
                <a:avLst/>
              </a:prstGeom>
              <a:no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914400" hangingPunct="0">
                  <a:spcBef>
                    <a:spcPts val="900"/>
                  </a:spcBef>
                </a:pPr>
                <a:r>
                  <a:rPr lang="en-US" sz="1600" b="1" kern="0" dirty="0">
                    <a:solidFill>
                      <a:srgbClr val="000000"/>
                    </a:solidFill>
                    <a:latin typeface="+mj-lt"/>
                    <a:cs typeface="Times New Roman" panose="02020603050405020304" pitchFamily="18" charset="0"/>
                    <a:sym typeface="Graphik"/>
                  </a:rPr>
                  <a:t>Angie </a:t>
                </a:r>
                <a:r>
                  <a:rPr lang="en-US" sz="1600" b="1" kern="0" dirty="0" err="1">
                    <a:solidFill>
                      <a:srgbClr val="000000"/>
                    </a:solidFill>
                    <a:latin typeface="+mj-lt"/>
                    <a:cs typeface="Times New Roman" panose="02020603050405020304" pitchFamily="18" charset="0"/>
                    <a:sym typeface="Graphik"/>
                  </a:rPr>
                  <a:t>Balsley’s</a:t>
                </a:r>
                <a:r>
                  <a:rPr lang="en-US" sz="1600" b="1" kern="0" dirty="0">
                    <a:solidFill>
                      <a:srgbClr val="000000"/>
                    </a:solidFill>
                    <a:latin typeface="+mj-lt"/>
                    <a:cs typeface="Times New Roman" panose="02020603050405020304" pitchFamily="18" charset="0"/>
                    <a:sym typeface="Graphik"/>
                  </a:rPr>
                  <a:t> Model</a:t>
                </a:r>
              </a:p>
            </p:txBody>
          </p:sp>
          <p:sp>
            <p:nvSpPr>
              <p:cNvPr id="43" name="TextBox 42" descr=" ">
                <a:extLst>
                  <a:ext uri="{FF2B5EF4-FFF2-40B4-BE49-F238E27FC236}">
                    <a16:creationId xmlns:a16="http://schemas.microsoft.com/office/drawing/2014/main" id="{6B75D148-6B85-4229-B4C7-FD151B0CBCC7}"/>
                  </a:ext>
                  <a:ext uri="{C183D7F6-B498-43B3-948B-1728B52AA6E4}">
                    <adec:decorative xmlns:adec="http://schemas.microsoft.com/office/drawing/2017/decorative" val="0"/>
                  </a:ext>
                </a:extLst>
              </p:cNvPr>
              <p:cNvSpPr txBox="1"/>
              <p:nvPr/>
            </p:nvSpPr>
            <p:spPr>
              <a:xfrm flipH="1">
                <a:off x="1622232" y="4073576"/>
                <a:ext cx="1008729" cy="452918"/>
              </a:xfrm>
              <a:prstGeom prst="rect">
                <a:avLst/>
              </a:prstGeom>
              <a:solidFill>
                <a:schemeClr val="accent1">
                  <a:lumMod val="60000"/>
                  <a:lumOff val="40000"/>
                </a:schemeClr>
              </a:solid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914400" hangingPunct="0">
                  <a:spcBef>
                    <a:spcPts val="900"/>
                  </a:spcBef>
                </a:pPr>
                <a:r>
                  <a:rPr lang="en-US" sz="1600" b="1" kern="0" dirty="0">
                    <a:solidFill>
                      <a:srgbClr val="000000"/>
                    </a:solidFill>
                    <a:latin typeface="+mj-lt"/>
                    <a:cs typeface="Times New Roman" panose="02020603050405020304" pitchFamily="18" charset="0"/>
                    <a:sym typeface="Graphik"/>
                  </a:rPr>
                  <a:t>State Complaint</a:t>
                </a:r>
              </a:p>
            </p:txBody>
          </p:sp>
          <p:sp>
            <p:nvSpPr>
              <p:cNvPr id="47" name="Notched Right Arrow 28" descr="Angie Balsley's Model compared to the IDEA Due Process Model">
                <a:extLst>
                  <a:ext uri="{FF2B5EF4-FFF2-40B4-BE49-F238E27FC236}">
                    <a16:creationId xmlns:a16="http://schemas.microsoft.com/office/drawing/2014/main" id="{2119A5F8-988F-4B7A-B35C-36A07A96AFEA}"/>
                  </a:ext>
                  <a:ext uri="{C183D7F6-B498-43B3-948B-1728B52AA6E4}">
                    <adec:decorative xmlns:adec="http://schemas.microsoft.com/office/drawing/2017/decorative" val="0"/>
                  </a:ext>
                </a:extLst>
              </p:cNvPr>
              <p:cNvSpPr/>
              <p:nvPr/>
            </p:nvSpPr>
            <p:spPr>
              <a:xfrm>
                <a:off x="2642166" y="4053807"/>
                <a:ext cx="466725" cy="443255"/>
              </a:xfrm>
              <a:prstGeom prst="notchedRight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171450" hangingPunct="0"/>
                <a:endParaRPr lang="en-US" sz="1200" kern="0">
                  <a:solidFill>
                    <a:srgbClr val="FFFFFF"/>
                  </a:solidFill>
                  <a:latin typeface="Graphik-Medium"/>
                  <a:ea typeface="Graphik-Medium"/>
                  <a:cs typeface="Graphik-Medium"/>
                  <a:sym typeface="Graphik Medium"/>
                </a:endParaRPr>
              </a:p>
            </p:txBody>
          </p:sp>
          <p:sp>
            <p:nvSpPr>
              <p:cNvPr id="46" name="TextBox 45" descr=" ">
                <a:extLst>
                  <a:ext uri="{FF2B5EF4-FFF2-40B4-BE49-F238E27FC236}">
                    <a16:creationId xmlns:a16="http://schemas.microsoft.com/office/drawing/2014/main" id="{F5705BFD-E249-43D5-99F6-5F75176ABC44}"/>
                  </a:ext>
                  <a:ext uri="{C183D7F6-B498-43B3-948B-1728B52AA6E4}">
                    <adec:decorative xmlns:adec="http://schemas.microsoft.com/office/drawing/2017/decorative" val="0"/>
                  </a:ext>
                </a:extLst>
              </p:cNvPr>
              <p:cNvSpPr txBox="1"/>
              <p:nvPr/>
            </p:nvSpPr>
            <p:spPr>
              <a:xfrm flipH="1">
                <a:off x="3133731" y="4071231"/>
                <a:ext cx="1008729" cy="452918"/>
              </a:xfrm>
              <a:prstGeom prst="rect">
                <a:avLst/>
              </a:prstGeom>
              <a:solidFill>
                <a:schemeClr val="accent1">
                  <a:lumMod val="60000"/>
                  <a:lumOff val="40000"/>
                </a:schemeClr>
              </a:solid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914400" hangingPunct="0">
                  <a:spcBef>
                    <a:spcPts val="900"/>
                  </a:spcBef>
                </a:pPr>
                <a:r>
                  <a:rPr lang="en-US" sz="1600" b="1" kern="0" dirty="0">
                    <a:solidFill>
                      <a:srgbClr val="000000"/>
                    </a:solidFill>
                    <a:latin typeface="+mj-lt"/>
                    <a:cs typeface="Times New Roman" panose="02020603050405020304" pitchFamily="18" charset="0"/>
                    <a:sym typeface="Graphik"/>
                  </a:rPr>
                  <a:t>Required Mediation</a:t>
                </a:r>
              </a:p>
            </p:txBody>
          </p:sp>
          <p:sp>
            <p:nvSpPr>
              <p:cNvPr id="48" name="Notched Right Arrow 31" descr="Angie Balsley's Model compared to the IDEA Due Process Model">
                <a:extLst>
                  <a:ext uri="{FF2B5EF4-FFF2-40B4-BE49-F238E27FC236}">
                    <a16:creationId xmlns:a16="http://schemas.microsoft.com/office/drawing/2014/main" id="{9D051DC4-30B8-4E78-90FD-DE4A62F534F6}"/>
                  </a:ext>
                  <a:ext uri="{C183D7F6-B498-43B3-948B-1728B52AA6E4}">
                    <adec:decorative xmlns:adec="http://schemas.microsoft.com/office/drawing/2017/decorative" val="0"/>
                  </a:ext>
                </a:extLst>
              </p:cNvPr>
              <p:cNvSpPr/>
              <p:nvPr/>
            </p:nvSpPr>
            <p:spPr>
              <a:xfrm>
                <a:off x="4198185" y="4053807"/>
                <a:ext cx="466725" cy="443255"/>
              </a:xfrm>
              <a:prstGeom prst="notchedRight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171450" hangingPunct="0"/>
                <a:endParaRPr lang="en-US" sz="1200" kern="0">
                  <a:solidFill>
                    <a:srgbClr val="FFFFFF"/>
                  </a:solidFill>
                  <a:latin typeface="Graphik-Medium"/>
                  <a:ea typeface="Graphik-Medium"/>
                  <a:cs typeface="Graphik-Medium"/>
                  <a:sym typeface="Graphik Medium"/>
                </a:endParaRPr>
              </a:p>
            </p:txBody>
          </p:sp>
          <p:sp>
            <p:nvSpPr>
              <p:cNvPr id="44" name="TextBox 43" descr=" ">
                <a:extLst>
                  <a:ext uri="{FF2B5EF4-FFF2-40B4-BE49-F238E27FC236}">
                    <a16:creationId xmlns:a16="http://schemas.microsoft.com/office/drawing/2014/main" id="{0EB32600-701E-4987-8859-AAFFA7B72AE7}"/>
                  </a:ext>
                  <a:ext uri="{C183D7F6-B498-43B3-948B-1728B52AA6E4}">
                    <adec:decorative xmlns:adec="http://schemas.microsoft.com/office/drawing/2017/decorative" val="0"/>
                  </a:ext>
                </a:extLst>
              </p:cNvPr>
              <p:cNvSpPr txBox="1"/>
              <p:nvPr/>
            </p:nvSpPr>
            <p:spPr>
              <a:xfrm flipH="1">
                <a:off x="4729457" y="3982618"/>
                <a:ext cx="1008729" cy="625458"/>
              </a:xfrm>
              <a:prstGeom prst="rect">
                <a:avLst/>
              </a:prstGeom>
              <a:solidFill>
                <a:schemeClr val="accent1">
                  <a:lumMod val="60000"/>
                  <a:lumOff val="40000"/>
                </a:schemeClr>
              </a:solid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914400" hangingPunct="0">
                  <a:spcBef>
                    <a:spcPts val="900"/>
                  </a:spcBef>
                </a:pPr>
                <a:r>
                  <a:rPr lang="en-US" sz="1600" b="1" kern="0" dirty="0">
                    <a:solidFill>
                      <a:srgbClr val="000000"/>
                    </a:solidFill>
                    <a:latin typeface="+mj-lt"/>
                    <a:cs typeface="Times New Roman" panose="02020603050405020304" pitchFamily="18" charset="0"/>
                    <a:sym typeface="Graphik"/>
                  </a:rPr>
                  <a:t>File a Hearing Request</a:t>
                </a:r>
              </a:p>
            </p:txBody>
          </p:sp>
          <p:sp>
            <p:nvSpPr>
              <p:cNvPr id="49" name="Notched Right Arrow 32" descr="Angie Balsley's Model compared to the IDEA Due Process Model">
                <a:extLst>
                  <a:ext uri="{FF2B5EF4-FFF2-40B4-BE49-F238E27FC236}">
                    <a16:creationId xmlns:a16="http://schemas.microsoft.com/office/drawing/2014/main" id="{22D1C74A-5ED9-42A8-B8B7-D306B3AB876F}"/>
                  </a:ext>
                  <a:ext uri="{C183D7F6-B498-43B3-948B-1728B52AA6E4}">
                    <adec:decorative xmlns:adec="http://schemas.microsoft.com/office/drawing/2017/decorative" val="0"/>
                  </a:ext>
                </a:extLst>
              </p:cNvPr>
              <p:cNvSpPr/>
              <p:nvPr/>
            </p:nvSpPr>
            <p:spPr>
              <a:xfrm>
                <a:off x="5765251" y="4055321"/>
                <a:ext cx="466725" cy="443255"/>
              </a:xfrm>
              <a:prstGeom prst="notchedRight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171450" hangingPunct="0"/>
                <a:endParaRPr lang="en-US" sz="1200" kern="0">
                  <a:solidFill>
                    <a:srgbClr val="FFFFFF"/>
                  </a:solidFill>
                  <a:latin typeface="Graphik-Medium"/>
                  <a:ea typeface="Graphik-Medium"/>
                  <a:cs typeface="Graphik-Medium"/>
                  <a:sym typeface="Graphik Medium"/>
                </a:endParaRPr>
              </a:p>
            </p:txBody>
          </p:sp>
          <p:sp>
            <p:nvSpPr>
              <p:cNvPr id="50" name="TextBox 49" descr=" ">
                <a:extLst>
                  <a:ext uri="{FF2B5EF4-FFF2-40B4-BE49-F238E27FC236}">
                    <a16:creationId xmlns:a16="http://schemas.microsoft.com/office/drawing/2014/main" id="{8A080CAD-E8D9-4F17-AA5B-7E70825D2461}"/>
                  </a:ext>
                  <a:ext uri="{C183D7F6-B498-43B3-948B-1728B52AA6E4}">
                    <adec:decorative xmlns:adec="http://schemas.microsoft.com/office/drawing/2017/decorative" val="0"/>
                  </a:ext>
                </a:extLst>
              </p:cNvPr>
              <p:cNvSpPr txBox="1"/>
              <p:nvPr/>
            </p:nvSpPr>
            <p:spPr>
              <a:xfrm flipH="1">
                <a:off x="6240957" y="4012727"/>
                <a:ext cx="1008729" cy="452918"/>
              </a:xfrm>
              <a:prstGeom prst="rect">
                <a:avLst/>
              </a:prstGeom>
              <a:solidFill>
                <a:schemeClr val="accent1">
                  <a:lumMod val="60000"/>
                  <a:lumOff val="40000"/>
                </a:schemeClr>
              </a:solid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914400" hangingPunct="0">
                  <a:spcBef>
                    <a:spcPts val="900"/>
                  </a:spcBef>
                </a:pPr>
                <a:r>
                  <a:rPr lang="en-US" sz="1600" b="1" kern="0" dirty="0">
                    <a:solidFill>
                      <a:srgbClr val="000000"/>
                    </a:solidFill>
                    <a:latin typeface="+mj-lt"/>
                    <a:cs typeface="Times New Roman" panose="02020603050405020304" pitchFamily="18" charset="0"/>
                    <a:sym typeface="Graphik"/>
                  </a:rPr>
                  <a:t>Resolution Session</a:t>
                </a:r>
              </a:p>
            </p:txBody>
          </p:sp>
          <p:sp>
            <p:nvSpPr>
              <p:cNvPr id="45" name="TextBox 44" descr=" ">
                <a:extLst>
                  <a:ext uri="{FF2B5EF4-FFF2-40B4-BE49-F238E27FC236}">
                    <a16:creationId xmlns:a16="http://schemas.microsoft.com/office/drawing/2014/main" id="{A69CC1EF-DE64-4825-BD92-FE6167B8B753}"/>
                  </a:ext>
                  <a:ext uri="{C183D7F6-B498-43B3-948B-1728B52AA6E4}">
                    <adec:decorative xmlns:adec="http://schemas.microsoft.com/office/drawing/2017/decorative" val="0"/>
                  </a:ext>
                </a:extLst>
              </p:cNvPr>
              <p:cNvSpPr txBox="1"/>
              <p:nvPr/>
            </p:nvSpPr>
            <p:spPr>
              <a:xfrm flipH="1">
                <a:off x="7754271" y="3891240"/>
                <a:ext cx="1008729" cy="625458"/>
              </a:xfrm>
              <a:prstGeom prst="rect">
                <a:avLst/>
              </a:prstGeom>
              <a:solidFill>
                <a:schemeClr val="accent1">
                  <a:lumMod val="60000"/>
                  <a:lumOff val="40000"/>
                </a:schemeClr>
              </a:solid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914400" hangingPunct="0">
                  <a:spcBef>
                    <a:spcPts val="900"/>
                  </a:spcBef>
                </a:pPr>
                <a:r>
                  <a:rPr lang="en-US" sz="1600" b="1" kern="0" dirty="0">
                    <a:solidFill>
                      <a:srgbClr val="000000"/>
                    </a:solidFill>
                    <a:latin typeface="+mj-lt"/>
                    <a:cs typeface="Times New Roman" panose="02020603050405020304" pitchFamily="18" charset="0"/>
                    <a:sym typeface="Graphik"/>
                  </a:rPr>
                  <a:t>Due Process Hearing</a:t>
                </a:r>
              </a:p>
            </p:txBody>
          </p:sp>
        </p:grpSp>
        <p:sp>
          <p:nvSpPr>
            <p:cNvPr id="5" name="Notched Right Arrow 16">
              <a:extLst>
                <a:ext uri="{FF2B5EF4-FFF2-40B4-BE49-F238E27FC236}">
                  <a16:creationId xmlns:a16="http://schemas.microsoft.com/office/drawing/2014/main" id="{A372D44F-0B96-A8F2-415B-566E9AE38601}"/>
                </a:ext>
              </a:extLst>
            </p:cNvPr>
            <p:cNvSpPr/>
            <p:nvPr/>
          </p:nvSpPr>
          <p:spPr>
            <a:xfrm>
              <a:off x="7284855" y="4045408"/>
              <a:ext cx="466725" cy="443255"/>
            </a:xfrm>
            <a:prstGeom prst="notchedRight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171450" hangingPunct="0"/>
              <a:endParaRPr lang="en-US" sz="1200" kern="0">
                <a:solidFill>
                  <a:srgbClr val="FFFFFF"/>
                </a:solidFill>
                <a:latin typeface="Graphik-Medium"/>
                <a:ea typeface="Graphik-Medium"/>
                <a:cs typeface="Graphik-Medium"/>
                <a:sym typeface="Graphik Medium"/>
              </a:endParaRPr>
            </a:p>
          </p:txBody>
        </p:sp>
      </p:grpSp>
      <p:grpSp>
        <p:nvGrpSpPr>
          <p:cNvPr id="30" name="Group 29" descr="IDEA Model shows due process complaint to optional mediation to resolution session to due process hearing to litigation">
            <a:extLst>
              <a:ext uri="{FF2B5EF4-FFF2-40B4-BE49-F238E27FC236}">
                <a16:creationId xmlns:a16="http://schemas.microsoft.com/office/drawing/2014/main" id="{21A4C7A4-2CAB-4840-8B10-2C6D61FF91B7}"/>
              </a:ext>
              <a:ext uri="{C183D7F6-B498-43B3-948B-1728B52AA6E4}">
                <adec:decorative xmlns:adec="http://schemas.microsoft.com/office/drawing/2017/decorative" val="0"/>
              </a:ext>
            </a:extLst>
          </p:cNvPr>
          <p:cNvGrpSpPr/>
          <p:nvPr/>
        </p:nvGrpSpPr>
        <p:grpSpPr>
          <a:xfrm>
            <a:off x="329642" y="2556207"/>
            <a:ext cx="8484716" cy="895696"/>
            <a:chOff x="304796" y="2571206"/>
            <a:chExt cx="22625909" cy="1480561"/>
          </a:xfrm>
        </p:grpSpPr>
        <p:sp>
          <p:nvSpPr>
            <p:cNvPr id="31" name="TextBox 30">
              <a:extLst>
                <a:ext uri="{FF2B5EF4-FFF2-40B4-BE49-F238E27FC236}">
                  <a16:creationId xmlns:a16="http://schemas.microsoft.com/office/drawing/2014/main" id="{2CD0B88D-9499-4370-A203-74E2BE009F51}"/>
                </a:ext>
              </a:extLst>
            </p:cNvPr>
            <p:cNvSpPr txBox="1"/>
            <p:nvPr/>
          </p:nvSpPr>
          <p:spPr>
            <a:xfrm flipH="1">
              <a:off x="304796" y="2983399"/>
              <a:ext cx="3175005" cy="661371"/>
            </a:xfrm>
            <a:prstGeom prst="rect">
              <a:avLst/>
            </a:prstGeom>
            <a:no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914400" hangingPunct="0">
                <a:spcBef>
                  <a:spcPts val="900"/>
                </a:spcBef>
              </a:pPr>
              <a:r>
                <a:rPr lang="en-US" sz="1600" b="1" kern="0" dirty="0">
                  <a:solidFill>
                    <a:srgbClr val="000000"/>
                  </a:solidFill>
                  <a:latin typeface="+mj-lt"/>
                  <a:cs typeface="Times New Roman" panose="02020603050405020304" pitchFamily="18" charset="0"/>
                  <a:sym typeface="Graphik"/>
                </a:rPr>
                <a:t>IDEA Model</a:t>
              </a:r>
            </a:p>
          </p:txBody>
        </p:sp>
        <p:sp>
          <p:nvSpPr>
            <p:cNvPr id="32" name="TextBox 31">
              <a:extLst>
                <a:ext uri="{FF2B5EF4-FFF2-40B4-BE49-F238E27FC236}">
                  <a16:creationId xmlns:a16="http://schemas.microsoft.com/office/drawing/2014/main" id="{D499D823-1B4F-4014-91C6-B7BD35E56A31}"/>
                </a:ext>
              </a:extLst>
            </p:cNvPr>
            <p:cNvSpPr txBox="1"/>
            <p:nvPr/>
          </p:nvSpPr>
          <p:spPr>
            <a:xfrm flipH="1">
              <a:off x="3888657" y="2576403"/>
              <a:ext cx="2689944" cy="1475364"/>
            </a:xfrm>
            <a:prstGeom prst="rect">
              <a:avLst/>
            </a:prstGeom>
            <a:solidFill>
              <a:schemeClr val="accent1">
                <a:lumMod val="60000"/>
                <a:lumOff val="40000"/>
              </a:schemeClr>
            </a:solid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914400" hangingPunct="0">
                <a:spcBef>
                  <a:spcPts val="900"/>
                </a:spcBef>
              </a:pPr>
              <a:r>
                <a:rPr lang="en-US" sz="1600" b="1" kern="0" dirty="0">
                  <a:solidFill>
                    <a:srgbClr val="000000"/>
                  </a:solidFill>
                  <a:latin typeface="+mj-lt"/>
                  <a:cs typeface="Times New Roman" panose="02020603050405020304" pitchFamily="18" charset="0"/>
                  <a:sym typeface="Graphik"/>
                </a:rPr>
                <a:t>Due Process Complaint</a:t>
              </a:r>
            </a:p>
          </p:txBody>
        </p:sp>
        <p:sp>
          <p:nvSpPr>
            <p:cNvPr id="33" name="Notched Right Arrow 9">
              <a:extLst>
                <a:ext uri="{FF2B5EF4-FFF2-40B4-BE49-F238E27FC236}">
                  <a16:creationId xmlns:a16="http://schemas.microsoft.com/office/drawing/2014/main" id="{CE0407CE-6C07-42AA-941D-C22FD60BC315}"/>
                </a:ext>
              </a:extLst>
            </p:cNvPr>
            <p:cNvSpPr/>
            <p:nvPr/>
          </p:nvSpPr>
          <p:spPr>
            <a:xfrm>
              <a:off x="6674721" y="2717880"/>
              <a:ext cx="1244600" cy="1182014"/>
            </a:xfrm>
            <a:prstGeom prst="notchedRight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171450" hangingPunct="0"/>
              <a:endParaRPr lang="en-US" sz="1200" kern="0">
                <a:solidFill>
                  <a:srgbClr val="FFFFFF"/>
                </a:solidFill>
                <a:latin typeface="Graphik-Medium"/>
                <a:ea typeface="Graphik-Medium"/>
                <a:cs typeface="Graphik-Medium"/>
                <a:sym typeface="Graphik Medium"/>
              </a:endParaRPr>
            </a:p>
          </p:txBody>
        </p:sp>
        <p:sp>
          <p:nvSpPr>
            <p:cNvPr id="40" name="TextBox 39">
              <a:extLst>
                <a:ext uri="{FF2B5EF4-FFF2-40B4-BE49-F238E27FC236}">
                  <a16:creationId xmlns:a16="http://schemas.microsoft.com/office/drawing/2014/main" id="{4B840B6F-8EE7-4193-885C-C5AFD3BC3DBD}"/>
                </a:ext>
              </a:extLst>
            </p:cNvPr>
            <p:cNvSpPr txBox="1"/>
            <p:nvPr/>
          </p:nvSpPr>
          <p:spPr>
            <a:xfrm flipH="1">
              <a:off x="7986316" y="2803199"/>
              <a:ext cx="2689944" cy="1068367"/>
            </a:xfrm>
            <a:prstGeom prst="rect">
              <a:avLst/>
            </a:prstGeom>
            <a:solidFill>
              <a:schemeClr val="accent1">
                <a:lumMod val="60000"/>
                <a:lumOff val="40000"/>
              </a:schemeClr>
            </a:solid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914400" hangingPunct="0">
                <a:spcBef>
                  <a:spcPts val="900"/>
                </a:spcBef>
              </a:pPr>
              <a:r>
                <a:rPr lang="en-US" sz="1600" b="1" kern="0" dirty="0">
                  <a:solidFill>
                    <a:srgbClr val="000000"/>
                  </a:solidFill>
                  <a:latin typeface="+mj-lt"/>
                  <a:cs typeface="Times New Roman" panose="02020603050405020304" pitchFamily="18" charset="0"/>
                  <a:sym typeface="Graphik"/>
                </a:rPr>
                <a:t>Optional Mediation</a:t>
              </a:r>
            </a:p>
          </p:txBody>
        </p:sp>
        <p:sp>
          <p:nvSpPr>
            <p:cNvPr id="35" name="Notched Right Arrow 11">
              <a:extLst>
                <a:ext uri="{FF2B5EF4-FFF2-40B4-BE49-F238E27FC236}">
                  <a16:creationId xmlns:a16="http://schemas.microsoft.com/office/drawing/2014/main" id="{40511F23-19F8-46FA-B5A0-09FDDAA042EF}"/>
                </a:ext>
              </a:extLst>
            </p:cNvPr>
            <p:cNvSpPr/>
            <p:nvPr/>
          </p:nvSpPr>
          <p:spPr>
            <a:xfrm>
              <a:off x="10762700" y="2717880"/>
              <a:ext cx="1244600" cy="1182014"/>
            </a:xfrm>
            <a:prstGeom prst="notchedRight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171450" hangingPunct="0"/>
              <a:endParaRPr lang="en-US" sz="1200" kern="0">
                <a:solidFill>
                  <a:srgbClr val="FFFFFF"/>
                </a:solidFill>
                <a:latin typeface="Graphik-Medium"/>
                <a:ea typeface="Graphik-Medium"/>
                <a:cs typeface="Graphik-Medium"/>
                <a:sym typeface="Graphik Medium"/>
              </a:endParaRPr>
            </a:p>
          </p:txBody>
        </p:sp>
        <p:sp>
          <p:nvSpPr>
            <p:cNvPr id="36" name="TextBox 35">
              <a:extLst>
                <a:ext uri="{FF2B5EF4-FFF2-40B4-BE49-F238E27FC236}">
                  <a16:creationId xmlns:a16="http://schemas.microsoft.com/office/drawing/2014/main" id="{DC447BA4-43DA-4189-9674-9E5CD30114C2}"/>
                </a:ext>
              </a:extLst>
            </p:cNvPr>
            <p:cNvSpPr txBox="1"/>
            <p:nvPr/>
          </p:nvSpPr>
          <p:spPr>
            <a:xfrm flipH="1">
              <a:off x="12103425" y="2774703"/>
              <a:ext cx="2689944" cy="1068367"/>
            </a:xfrm>
            <a:prstGeom prst="rect">
              <a:avLst/>
            </a:prstGeom>
            <a:solidFill>
              <a:schemeClr val="accent1">
                <a:lumMod val="60000"/>
                <a:lumOff val="40000"/>
              </a:schemeClr>
            </a:solid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914400" hangingPunct="0">
                <a:spcBef>
                  <a:spcPts val="900"/>
                </a:spcBef>
              </a:pPr>
              <a:r>
                <a:rPr lang="en-US" sz="1600" b="1" kern="0" dirty="0">
                  <a:solidFill>
                    <a:srgbClr val="000000"/>
                  </a:solidFill>
                  <a:latin typeface="+mj-lt"/>
                  <a:cs typeface="Times New Roman" panose="02020603050405020304" pitchFamily="18" charset="0"/>
                  <a:sym typeface="Graphik"/>
                </a:rPr>
                <a:t>Resolution Session</a:t>
              </a:r>
            </a:p>
          </p:txBody>
        </p:sp>
        <p:sp>
          <p:nvSpPr>
            <p:cNvPr id="37" name="Notched Right Arrow 14">
              <a:extLst>
                <a:ext uri="{FF2B5EF4-FFF2-40B4-BE49-F238E27FC236}">
                  <a16:creationId xmlns:a16="http://schemas.microsoft.com/office/drawing/2014/main" id="{66CFE774-015C-4E28-BF2C-E1D3AAA51671}"/>
                </a:ext>
              </a:extLst>
            </p:cNvPr>
            <p:cNvSpPr/>
            <p:nvPr/>
          </p:nvSpPr>
          <p:spPr>
            <a:xfrm>
              <a:off x="14850681" y="2717880"/>
              <a:ext cx="1244600" cy="1182014"/>
            </a:xfrm>
            <a:prstGeom prst="notchedRight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171450" hangingPunct="0"/>
              <a:endParaRPr lang="en-US" sz="1200" kern="0">
                <a:solidFill>
                  <a:srgbClr val="FFFFFF"/>
                </a:solidFill>
                <a:latin typeface="Graphik-Medium"/>
                <a:ea typeface="Graphik-Medium"/>
                <a:cs typeface="Graphik-Medium"/>
                <a:sym typeface="Graphik Medium"/>
              </a:endParaRPr>
            </a:p>
          </p:txBody>
        </p:sp>
        <p:sp>
          <p:nvSpPr>
            <p:cNvPr id="38" name="TextBox 37">
              <a:extLst>
                <a:ext uri="{FF2B5EF4-FFF2-40B4-BE49-F238E27FC236}">
                  <a16:creationId xmlns:a16="http://schemas.microsoft.com/office/drawing/2014/main" id="{091F1A9C-DE17-4862-A9D0-1D293A98CEA8}"/>
                </a:ext>
              </a:extLst>
            </p:cNvPr>
            <p:cNvSpPr txBox="1"/>
            <p:nvPr/>
          </p:nvSpPr>
          <p:spPr>
            <a:xfrm flipH="1">
              <a:off x="16191404" y="2571206"/>
              <a:ext cx="2689944" cy="1475364"/>
            </a:xfrm>
            <a:prstGeom prst="rect">
              <a:avLst/>
            </a:prstGeom>
            <a:solidFill>
              <a:schemeClr val="accent1">
                <a:lumMod val="60000"/>
                <a:lumOff val="40000"/>
              </a:schemeClr>
            </a:solid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914400" hangingPunct="0">
                <a:spcBef>
                  <a:spcPts val="900"/>
                </a:spcBef>
              </a:pPr>
              <a:r>
                <a:rPr lang="en-US" sz="1600" b="1" kern="0" dirty="0">
                  <a:solidFill>
                    <a:srgbClr val="000000"/>
                  </a:solidFill>
                  <a:latin typeface="+mj-lt"/>
                  <a:cs typeface="Times New Roman" panose="02020603050405020304" pitchFamily="18" charset="0"/>
                  <a:sym typeface="Graphik"/>
                </a:rPr>
                <a:t>Due Process Hearing</a:t>
              </a:r>
            </a:p>
          </p:txBody>
        </p:sp>
        <p:sp>
          <p:nvSpPr>
            <p:cNvPr id="39" name="Notched Right Arrow 16">
              <a:extLst>
                <a:ext uri="{FF2B5EF4-FFF2-40B4-BE49-F238E27FC236}">
                  <a16:creationId xmlns:a16="http://schemas.microsoft.com/office/drawing/2014/main" id="{C567EACF-A581-418A-95CD-35EAE0B66C4E}"/>
                </a:ext>
              </a:extLst>
            </p:cNvPr>
            <p:cNvSpPr/>
            <p:nvPr/>
          </p:nvSpPr>
          <p:spPr>
            <a:xfrm>
              <a:off x="18938753" y="2717880"/>
              <a:ext cx="1244600" cy="1182014"/>
            </a:xfrm>
            <a:prstGeom prst="notchedRight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171450" hangingPunct="0"/>
              <a:endParaRPr lang="en-US" sz="1200" kern="0">
                <a:solidFill>
                  <a:srgbClr val="FFFFFF"/>
                </a:solidFill>
                <a:latin typeface="Graphik-Medium"/>
                <a:ea typeface="Graphik-Medium"/>
                <a:cs typeface="Graphik-Medium"/>
                <a:sym typeface="Graphik Medium"/>
              </a:endParaRPr>
            </a:p>
          </p:txBody>
        </p:sp>
        <p:sp>
          <p:nvSpPr>
            <p:cNvPr id="34" name="TextBox 33">
              <a:extLst>
                <a:ext uri="{FF2B5EF4-FFF2-40B4-BE49-F238E27FC236}">
                  <a16:creationId xmlns:a16="http://schemas.microsoft.com/office/drawing/2014/main" id="{F26B91F5-D43D-4BD4-9994-6143E8AB069A}"/>
                </a:ext>
              </a:extLst>
            </p:cNvPr>
            <p:cNvSpPr txBox="1"/>
            <p:nvPr/>
          </p:nvSpPr>
          <p:spPr>
            <a:xfrm flipH="1">
              <a:off x="20240761" y="2955352"/>
              <a:ext cx="2689944" cy="661371"/>
            </a:xfrm>
            <a:prstGeom prst="rect">
              <a:avLst/>
            </a:prstGeom>
            <a:solidFill>
              <a:schemeClr val="accent1">
                <a:lumMod val="60000"/>
                <a:lumOff val="40000"/>
              </a:schemeClr>
            </a:solid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914400" hangingPunct="0">
                <a:spcBef>
                  <a:spcPts val="900"/>
                </a:spcBef>
              </a:pPr>
              <a:r>
                <a:rPr lang="en-US" sz="1600" b="1" kern="0" dirty="0">
                  <a:solidFill>
                    <a:srgbClr val="000000"/>
                  </a:solidFill>
                  <a:latin typeface="+mj-lt"/>
                  <a:cs typeface="Times New Roman" panose="02020603050405020304" pitchFamily="18" charset="0"/>
                  <a:sym typeface="Graphik"/>
                </a:rPr>
                <a:t>Litigation</a:t>
              </a:r>
            </a:p>
          </p:txBody>
        </p:sp>
      </p:grpSp>
      <p:sp>
        <p:nvSpPr>
          <p:cNvPr id="2" name="Title 1">
            <a:extLst>
              <a:ext uri="{FF2B5EF4-FFF2-40B4-BE49-F238E27FC236}">
                <a16:creationId xmlns:a16="http://schemas.microsoft.com/office/drawing/2014/main" id="{CF89829C-965F-472D-825A-DABC5BE27DBD}"/>
              </a:ext>
            </a:extLst>
          </p:cNvPr>
          <p:cNvSpPr>
            <a:spLocks noGrp="1"/>
          </p:cNvSpPr>
          <p:nvPr>
            <p:ph type="title"/>
          </p:nvPr>
        </p:nvSpPr>
        <p:spPr>
          <a:xfrm>
            <a:off x="476250" y="919163"/>
            <a:ext cx="8191500" cy="1233487"/>
          </a:xfrm>
        </p:spPr>
        <p:txBody>
          <a:bodyPr>
            <a:normAutofit/>
          </a:bodyPr>
          <a:lstStyle/>
          <a:p>
            <a:r>
              <a:rPr lang="en-US" sz="5400" dirty="0">
                <a:solidFill>
                  <a:srgbClr val="002060"/>
                </a:solidFill>
              </a:rPr>
              <a:t>Angie </a:t>
            </a:r>
            <a:r>
              <a:rPr lang="en-US" sz="5400" dirty="0" err="1">
                <a:solidFill>
                  <a:srgbClr val="002060"/>
                </a:solidFill>
              </a:rPr>
              <a:t>Balsley’s</a:t>
            </a:r>
            <a:r>
              <a:rPr lang="en-US" sz="5400" dirty="0">
                <a:solidFill>
                  <a:srgbClr val="002060"/>
                </a:solidFill>
              </a:rPr>
              <a:t> Model*</a:t>
            </a:r>
          </a:p>
        </p:txBody>
      </p:sp>
      <p:sp>
        <p:nvSpPr>
          <p:cNvPr id="62" name="Slide Number Placeholder 4">
            <a:extLst>
              <a:ext uri="{FF2B5EF4-FFF2-40B4-BE49-F238E27FC236}">
                <a16:creationId xmlns:a16="http://schemas.microsoft.com/office/drawing/2014/main" id="{6290C272-1502-EC94-29E7-37DDB8206BEA}"/>
              </a:ext>
            </a:extLst>
          </p:cNvPr>
          <p:cNvSpPr txBox="1">
            <a:spLocks/>
          </p:cNvSpPr>
          <p:nvPr/>
        </p:nvSpPr>
        <p:spPr>
          <a:xfrm>
            <a:off x="8477251" y="6273041"/>
            <a:ext cx="762000" cy="27146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ADE183-8E68-2F4D-8BDF-6BCCFF36C9AF}" type="slidenum">
              <a:rPr lang="en-US" sz="1200" smtClean="0">
                <a:latin typeface="Candara"/>
              </a:rPr>
              <a:pPr/>
              <a:t>43</a:t>
            </a:fld>
            <a:endParaRPr lang="en-US" sz="1200" dirty="0">
              <a:latin typeface="Candara"/>
            </a:endParaRPr>
          </a:p>
        </p:txBody>
      </p:sp>
    </p:spTree>
    <p:extLst>
      <p:ext uri="{BB962C8B-B14F-4D97-AF65-F5344CB8AC3E}">
        <p14:creationId xmlns:p14="http://schemas.microsoft.com/office/powerpoint/2010/main" val="1228923814"/>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F17C62-BF90-E2EA-7737-7FAA81A27EDF}"/>
              </a:ext>
            </a:extLst>
          </p:cNvPr>
          <p:cNvSpPr txBox="1"/>
          <p:nvPr/>
        </p:nvSpPr>
        <p:spPr>
          <a:xfrm>
            <a:off x="849086" y="1350977"/>
            <a:ext cx="7628165" cy="50577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2438400" hangingPunct="0">
              <a:spcBef>
                <a:spcPts val="2400"/>
              </a:spcBef>
            </a:pPr>
            <a:r>
              <a:rPr lang="en-US" sz="2800" kern="0" dirty="0">
                <a:solidFill>
                  <a:schemeClr val="tx1"/>
                </a:solidFill>
                <a:latin typeface="+mj-lt"/>
                <a:cs typeface="Times New Roman" panose="02020603050405020304" pitchFamily="18" charset="0"/>
              </a:rPr>
              <a:t>There should and must be a wide variety of dispute resolution procedures available for both parents and school districts to use…binding arbitration available upon election by both of the parties. I suspect many parents and schools would be willing to waive their rights of appeal from such decisions if they were fair, impartial, and fast.</a:t>
            </a:r>
            <a:br>
              <a:rPr lang="en-US" sz="2800" kern="0" dirty="0">
                <a:solidFill>
                  <a:schemeClr val="tx1"/>
                </a:solidFill>
                <a:latin typeface="+mj-lt"/>
                <a:cs typeface="Times New Roman" panose="02020603050405020304" pitchFamily="18" charset="0"/>
              </a:rPr>
            </a:br>
            <a:br>
              <a:rPr lang="en-US" sz="2800" kern="0" dirty="0">
                <a:solidFill>
                  <a:schemeClr val="tx1"/>
                </a:solidFill>
                <a:latin typeface="+mj-lt"/>
                <a:cs typeface="Times New Roman" panose="02020603050405020304" pitchFamily="18" charset="0"/>
              </a:rPr>
            </a:br>
            <a:r>
              <a:rPr lang="en-US" sz="2000" kern="0" dirty="0">
                <a:solidFill>
                  <a:schemeClr val="tx1"/>
                </a:solidFill>
                <a:latin typeface="+mj-lt"/>
                <a:cs typeface="Times New Roman" panose="02020603050405020304" pitchFamily="18" charset="0"/>
              </a:rPr>
              <a:t>Testimony of James Rosenfeld to the President’s Commission on Excellence in Special Education, 2002</a:t>
            </a:r>
          </a:p>
          <a:p>
            <a:pPr marL="0" marR="0" indent="0" algn="l" defTabSz="2438400" rtl="0" fontAlgn="auto" latinLnBrk="0" hangingPunct="0">
              <a:lnSpc>
                <a:spcPct val="100000"/>
              </a:lnSpc>
              <a:spcBef>
                <a:spcPts val="2400"/>
              </a:spcBef>
              <a:spcAft>
                <a:spcPts val="0"/>
              </a:spcAft>
              <a:buClrTx/>
              <a:buSzTx/>
              <a:buFontTx/>
              <a:buNone/>
              <a:tabLst/>
            </a:pPr>
            <a:endParaRPr kumimoji="0" lang="en-US" b="0" i="0" u="none" strike="noStrike" cap="none" spc="0" normalizeH="0" baseline="0" dirty="0">
              <a:ln>
                <a:noFill/>
              </a:ln>
              <a:solidFill>
                <a:srgbClr val="000000"/>
              </a:solidFill>
              <a:effectLst/>
              <a:uFillTx/>
              <a:latin typeface="Graphik"/>
              <a:ea typeface="Graphik"/>
              <a:cs typeface="Graphik"/>
              <a:sym typeface="Graphik"/>
            </a:endParaRPr>
          </a:p>
        </p:txBody>
      </p:sp>
      <p:sp>
        <p:nvSpPr>
          <p:cNvPr id="2" name="Title 1">
            <a:extLst>
              <a:ext uri="{FF2B5EF4-FFF2-40B4-BE49-F238E27FC236}">
                <a16:creationId xmlns:a16="http://schemas.microsoft.com/office/drawing/2014/main" id="{CEB3E8E9-213D-4E00-848D-3CD4007F5840}"/>
              </a:ext>
            </a:extLst>
          </p:cNvPr>
          <p:cNvSpPr>
            <a:spLocks noGrp="1"/>
          </p:cNvSpPr>
          <p:nvPr>
            <p:ph type="title"/>
          </p:nvPr>
        </p:nvSpPr>
        <p:spPr>
          <a:xfrm>
            <a:off x="586881" y="188685"/>
            <a:ext cx="8191500" cy="997857"/>
          </a:xfrm>
        </p:spPr>
        <p:txBody>
          <a:bodyPr>
            <a:normAutofit/>
          </a:bodyPr>
          <a:lstStyle/>
          <a:p>
            <a:r>
              <a:rPr lang="en-US" sz="5400" dirty="0">
                <a:solidFill>
                  <a:srgbClr val="002060"/>
                </a:solidFill>
              </a:rPr>
              <a:t>For Consideration:</a:t>
            </a:r>
          </a:p>
        </p:txBody>
      </p:sp>
      <p:sp>
        <p:nvSpPr>
          <p:cNvPr id="5" name="Slide Number Placeholder 4">
            <a:extLst>
              <a:ext uri="{FF2B5EF4-FFF2-40B4-BE49-F238E27FC236}">
                <a16:creationId xmlns:a16="http://schemas.microsoft.com/office/drawing/2014/main" id="{A2A9C421-D27F-3EB8-3990-A010056EF495}"/>
              </a:ext>
            </a:extLst>
          </p:cNvPr>
          <p:cNvSpPr txBox="1">
            <a:spLocks/>
          </p:cNvSpPr>
          <p:nvPr/>
        </p:nvSpPr>
        <p:spPr>
          <a:xfrm>
            <a:off x="8477251" y="6273041"/>
            <a:ext cx="762000" cy="27146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ADE183-8E68-2F4D-8BDF-6BCCFF36C9AF}" type="slidenum">
              <a:rPr lang="en-US" sz="1200" smtClean="0">
                <a:latin typeface="Candara"/>
              </a:rPr>
              <a:pPr/>
              <a:t>44</a:t>
            </a:fld>
            <a:endParaRPr lang="en-US" sz="1200" dirty="0">
              <a:latin typeface="Candara"/>
            </a:endParaRPr>
          </a:p>
        </p:txBody>
      </p:sp>
    </p:spTree>
    <p:extLst>
      <p:ext uri="{BB962C8B-B14F-4D97-AF65-F5344CB8AC3E}">
        <p14:creationId xmlns:p14="http://schemas.microsoft.com/office/powerpoint/2010/main" val="3379020869"/>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descr="Recommended IDEA dispute resolution model.  Required IEP facilitation to required mediation to required resolution session to arbitration by a state appointed sped content expert">
            <a:extLst>
              <a:ext uri="{FF2B5EF4-FFF2-40B4-BE49-F238E27FC236}">
                <a16:creationId xmlns:a16="http://schemas.microsoft.com/office/drawing/2014/main" id="{B0053CAA-45FD-4900-802D-2851884C05AB}"/>
              </a:ext>
            </a:extLst>
          </p:cNvPr>
          <p:cNvGrpSpPr/>
          <p:nvPr/>
        </p:nvGrpSpPr>
        <p:grpSpPr>
          <a:xfrm>
            <a:off x="574659" y="4923864"/>
            <a:ext cx="8191500" cy="1384995"/>
            <a:chOff x="304796" y="1915782"/>
            <a:chExt cx="18576551" cy="2786202"/>
          </a:xfrm>
        </p:grpSpPr>
        <p:sp>
          <p:nvSpPr>
            <p:cNvPr id="6" name="TextBox 5" descr=" ">
              <a:extLst>
                <a:ext uri="{FF2B5EF4-FFF2-40B4-BE49-F238E27FC236}">
                  <a16:creationId xmlns:a16="http://schemas.microsoft.com/office/drawing/2014/main" id="{9AEE2AFA-5C86-4337-9C0B-CE5605A0FD49}"/>
                </a:ext>
              </a:extLst>
            </p:cNvPr>
            <p:cNvSpPr txBox="1"/>
            <p:nvPr/>
          </p:nvSpPr>
          <p:spPr>
            <a:xfrm flipH="1">
              <a:off x="304796" y="2416308"/>
              <a:ext cx="3175004" cy="1795552"/>
            </a:xfrm>
            <a:prstGeom prst="rect">
              <a:avLst/>
            </a:prstGeom>
            <a:no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914400" hangingPunct="0">
                <a:spcBef>
                  <a:spcPts val="900"/>
                </a:spcBef>
              </a:pPr>
              <a:r>
                <a:rPr lang="en-US" sz="1600" b="1" kern="0" dirty="0">
                  <a:solidFill>
                    <a:srgbClr val="000000"/>
                  </a:solidFill>
                  <a:latin typeface="+mj-lt"/>
                  <a:cs typeface="Times New Roman" panose="02020603050405020304" pitchFamily="18" charset="0"/>
                  <a:sym typeface="Graphik"/>
                </a:rPr>
                <a:t>IDEA Dispute Resolution Model</a:t>
              </a:r>
            </a:p>
          </p:txBody>
        </p:sp>
        <p:sp>
          <p:nvSpPr>
            <p:cNvPr id="7" name="TextBox 6">
              <a:extLst>
                <a:ext uri="{FF2B5EF4-FFF2-40B4-BE49-F238E27FC236}">
                  <a16:creationId xmlns:a16="http://schemas.microsoft.com/office/drawing/2014/main" id="{4CEFC0D3-5009-4A09-A8AA-1C64EF0AB8C4}"/>
                </a:ext>
              </a:extLst>
            </p:cNvPr>
            <p:cNvSpPr txBox="1"/>
            <p:nvPr/>
          </p:nvSpPr>
          <p:spPr>
            <a:xfrm flipH="1">
              <a:off x="3888654" y="2663973"/>
              <a:ext cx="2689943" cy="1300228"/>
            </a:xfrm>
            <a:prstGeom prst="rect">
              <a:avLst/>
            </a:prstGeom>
            <a:solidFill>
              <a:schemeClr val="accent1">
                <a:lumMod val="60000"/>
                <a:lumOff val="40000"/>
              </a:schemeClr>
            </a:solid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914400" hangingPunct="0">
                <a:spcBef>
                  <a:spcPts val="900"/>
                </a:spcBef>
              </a:pPr>
              <a:r>
                <a:rPr lang="en-US" sz="1600" b="1" kern="0" dirty="0">
                  <a:solidFill>
                    <a:srgbClr val="000000"/>
                  </a:solidFill>
                  <a:latin typeface="+mj-lt"/>
                  <a:cs typeface="Times New Roman" panose="02020603050405020304" pitchFamily="18" charset="0"/>
                  <a:sym typeface="Graphik"/>
                </a:rPr>
                <a:t>Required IEP Facilitation</a:t>
              </a:r>
            </a:p>
          </p:txBody>
        </p:sp>
        <p:sp>
          <p:nvSpPr>
            <p:cNvPr id="8" name="Notched Right Arrow 9">
              <a:extLst>
                <a:ext uri="{FF2B5EF4-FFF2-40B4-BE49-F238E27FC236}">
                  <a16:creationId xmlns:a16="http://schemas.microsoft.com/office/drawing/2014/main" id="{C6819BCE-689F-4803-A8FC-B5ADCA2BA731}"/>
                </a:ext>
              </a:extLst>
            </p:cNvPr>
            <p:cNvSpPr/>
            <p:nvPr/>
          </p:nvSpPr>
          <p:spPr>
            <a:xfrm>
              <a:off x="6674722" y="2670996"/>
              <a:ext cx="1244601" cy="1275779"/>
            </a:xfrm>
            <a:prstGeom prst="notchedRight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171450" hangingPunct="0"/>
              <a:endParaRPr lang="en-US" sz="1200" kern="0">
                <a:solidFill>
                  <a:srgbClr val="FFFFFF"/>
                </a:solidFill>
                <a:latin typeface="Graphik-Medium"/>
                <a:ea typeface="Graphik-Medium"/>
                <a:cs typeface="Graphik-Medium"/>
                <a:sym typeface="Graphik Medium"/>
              </a:endParaRPr>
            </a:p>
          </p:txBody>
        </p:sp>
        <p:sp>
          <p:nvSpPr>
            <p:cNvPr id="9" name="Notched Right Arrow 11">
              <a:extLst>
                <a:ext uri="{FF2B5EF4-FFF2-40B4-BE49-F238E27FC236}">
                  <a16:creationId xmlns:a16="http://schemas.microsoft.com/office/drawing/2014/main" id="{6D620561-9840-44FB-BC9B-B50E52FCC454}"/>
                </a:ext>
              </a:extLst>
            </p:cNvPr>
            <p:cNvSpPr/>
            <p:nvPr/>
          </p:nvSpPr>
          <p:spPr>
            <a:xfrm>
              <a:off x="10762702" y="2670996"/>
              <a:ext cx="1244601" cy="1275779"/>
            </a:xfrm>
            <a:prstGeom prst="notchedRight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171450" hangingPunct="0"/>
              <a:endParaRPr lang="en-US" sz="1200" kern="0">
                <a:solidFill>
                  <a:srgbClr val="FFFFFF"/>
                </a:solidFill>
                <a:latin typeface="Graphik-Medium"/>
                <a:ea typeface="Graphik-Medium"/>
                <a:cs typeface="Graphik-Medium"/>
                <a:sym typeface="Graphik Medium"/>
              </a:endParaRPr>
            </a:p>
          </p:txBody>
        </p:sp>
        <p:sp>
          <p:nvSpPr>
            <p:cNvPr id="10" name="TextBox 9">
              <a:extLst>
                <a:ext uri="{FF2B5EF4-FFF2-40B4-BE49-F238E27FC236}">
                  <a16:creationId xmlns:a16="http://schemas.microsoft.com/office/drawing/2014/main" id="{C7C5429A-D9BF-46A3-B867-A130763C623E}"/>
                </a:ext>
              </a:extLst>
            </p:cNvPr>
            <p:cNvSpPr txBox="1"/>
            <p:nvPr/>
          </p:nvSpPr>
          <p:spPr>
            <a:xfrm flipH="1">
              <a:off x="12103424" y="2411110"/>
              <a:ext cx="2689943" cy="1795552"/>
            </a:xfrm>
            <a:prstGeom prst="rect">
              <a:avLst/>
            </a:prstGeom>
            <a:solidFill>
              <a:schemeClr val="accent1">
                <a:lumMod val="60000"/>
                <a:lumOff val="40000"/>
              </a:schemeClr>
            </a:solid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914400" hangingPunct="0">
                <a:spcBef>
                  <a:spcPts val="900"/>
                </a:spcBef>
              </a:pPr>
              <a:r>
                <a:rPr lang="en-US" sz="1600" b="1" kern="0" dirty="0">
                  <a:solidFill>
                    <a:srgbClr val="000000"/>
                  </a:solidFill>
                  <a:latin typeface="+mj-lt"/>
                  <a:cs typeface="Times New Roman" panose="02020603050405020304" pitchFamily="18" charset="0"/>
                  <a:sym typeface="Graphik"/>
                </a:rPr>
                <a:t>Required Resolution Session</a:t>
              </a:r>
            </a:p>
          </p:txBody>
        </p:sp>
        <p:sp>
          <p:nvSpPr>
            <p:cNvPr id="11" name="Notched Right Arrow 13">
              <a:extLst>
                <a:ext uri="{FF2B5EF4-FFF2-40B4-BE49-F238E27FC236}">
                  <a16:creationId xmlns:a16="http://schemas.microsoft.com/office/drawing/2014/main" id="{6E3A4DD9-CA40-40D6-AD26-3D32A6EB2BDB}"/>
                </a:ext>
              </a:extLst>
            </p:cNvPr>
            <p:cNvSpPr/>
            <p:nvPr/>
          </p:nvSpPr>
          <p:spPr>
            <a:xfrm>
              <a:off x="14850679" y="2670996"/>
              <a:ext cx="1244601" cy="1275779"/>
            </a:xfrm>
            <a:prstGeom prst="notchedRight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171450" hangingPunct="0"/>
              <a:endParaRPr lang="en-US" sz="1200" kern="0">
                <a:solidFill>
                  <a:srgbClr val="FFFFFF"/>
                </a:solidFill>
                <a:latin typeface="Graphik-Medium"/>
                <a:ea typeface="Graphik-Medium"/>
                <a:cs typeface="Graphik-Medium"/>
                <a:sym typeface="Graphik Medium"/>
              </a:endParaRPr>
            </a:p>
          </p:txBody>
        </p:sp>
        <p:sp>
          <p:nvSpPr>
            <p:cNvPr id="12" name="TextBox 11">
              <a:extLst>
                <a:ext uri="{FF2B5EF4-FFF2-40B4-BE49-F238E27FC236}">
                  <a16:creationId xmlns:a16="http://schemas.microsoft.com/office/drawing/2014/main" id="{7A37C501-1C91-4242-898C-24DD37EC3F30}"/>
                </a:ext>
              </a:extLst>
            </p:cNvPr>
            <p:cNvSpPr txBox="1"/>
            <p:nvPr/>
          </p:nvSpPr>
          <p:spPr>
            <a:xfrm flipH="1">
              <a:off x="16191404" y="1915782"/>
              <a:ext cx="2689943" cy="2786202"/>
            </a:xfrm>
            <a:prstGeom prst="rect">
              <a:avLst/>
            </a:prstGeom>
            <a:solidFill>
              <a:schemeClr val="accent1">
                <a:lumMod val="60000"/>
                <a:lumOff val="40000"/>
              </a:schemeClr>
            </a:solid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914400" hangingPunct="0">
                <a:spcBef>
                  <a:spcPts val="900"/>
                </a:spcBef>
              </a:pPr>
              <a:r>
                <a:rPr lang="en-US" sz="1600" b="1" kern="0" dirty="0">
                  <a:solidFill>
                    <a:srgbClr val="000000"/>
                  </a:solidFill>
                  <a:latin typeface="+mj-lt"/>
                  <a:cs typeface="Times New Roman" panose="02020603050405020304" pitchFamily="18" charset="0"/>
                  <a:sym typeface="Graphik"/>
                </a:rPr>
                <a:t>Arbitration by a state-appointed  Sped Content Expert</a:t>
              </a:r>
            </a:p>
          </p:txBody>
        </p:sp>
        <p:sp>
          <p:nvSpPr>
            <p:cNvPr id="13" name="TextBox 12">
              <a:extLst>
                <a:ext uri="{FF2B5EF4-FFF2-40B4-BE49-F238E27FC236}">
                  <a16:creationId xmlns:a16="http://schemas.microsoft.com/office/drawing/2014/main" id="{E82DBD7B-554C-4BAB-87EF-F39ACBFD4D0F}"/>
                </a:ext>
              </a:extLst>
            </p:cNvPr>
            <p:cNvSpPr txBox="1"/>
            <p:nvPr/>
          </p:nvSpPr>
          <p:spPr>
            <a:xfrm flipH="1">
              <a:off x="7986315" y="2687269"/>
              <a:ext cx="2689943" cy="1300228"/>
            </a:xfrm>
            <a:prstGeom prst="rect">
              <a:avLst/>
            </a:prstGeom>
            <a:solidFill>
              <a:schemeClr val="accent1">
                <a:lumMod val="60000"/>
                <a:lumOff val="40000"/>
              </a:schemeClr>
            </a:solid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914400" hangingPunct="0">
                <a:spcBef>
                  <a:spcPts val="900"/>
                </a:spcBef>
              </a:pPr>
              <a:r>
                <a:rPr lang="en-US" sz="1600" b="1" kern="0" dirty="0">
                  <a:solidFill>
                    <a:srgbClr val="000000"/>
                  </a:solidFill>
                  <a:latin typeface="+mj-lt"/>
                  <a:cs typeface="Times New Roman" panose="02020603050405020304" pitchFamily="18" charset="0"/>
                  <a:sym typeface="Graphik"/>
                </a:rPr>
                <a:t>Required Mediation</a:t>
              </a:r>
            </a:p>
          </p:txBody>
        </p:sp>
      </p:grpSp>
      <p:sp>
        <p:nvSpPr>
          <p:cNvPr id="4" name="Text Placeholder 3">
            <a:extLst>
              <a:ext uri="{FF2B5EF4-FFF2-40B4-BE49-F238E27FC236}">
                <a16:creationId xmlns:a16="http://schemas.microsoft.com/office/drawing/2014/main" id="{F87C2241-E4F1-418E-8FF4-409EA7662993}"/>
              </a:ext>
            </a:extLst>
          </p:cNvPr>
          <p:cNvSpPr txBox="1">
            <a:spLocks/>
          </p:cNvSpPr>
          <p:nvPr/>
        </p:nvSpPr>
        <p:spPr>
          <a:xfrm>
            <a:off x="574659" y="1173937"/>
            <a:ext cx="8191500" cy="3886201"/>
          </a:xfrm>
          <a:prstGeom prst="rect">
            <a:avLst/>
          </a:prstGeom>
        </p:spPr>
        <p:txBody>
          <a:bodyPr>
            <a:normAutofit/>
          </a:bodyPr>
          <a:lstStyle>
            <a:lvl1pPr marL="2095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1pPr>
            <a:lvl2pPr marL="4191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2pPr>
            <a:lvl3pPr marL="6286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3pPr>
            <a:lvl4pPr marL="8382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4pPr>
            <a:lvl5pPr marL="10477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5pPr>
            <a:lvl6pPr marL="12573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6pPr>
            <a:lvl7pPr marL="14668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7pPr>
            <a:lvl8pPr marL="16764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8pPr>
            <a:lvl9pPr marL="18859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9pPr>
          </a:lstStyle>
          <a:p>
            <a:r>
              <a:rPr lang="en-US" sz="2400" kern="0" dirty="0">
                <a:latin typeface="+mj-lt"/>
                <a:cs typeface="Times New Roman" panose="02020603050405020304" pitchFamily="18" charset="0"/>
              </a:rPr>
              <a:t>Require IEP facilitation. No attorneys present.</a:t>
            </a:r>
          </a:p>
          <a:p>
            <a:r>
              <a:rPr lang="en-US" sz="2400" kern="0" dirty="0">
                <a:latin typeface="+mj-lt"/>
                <a:cs typeface="Times New Roman" panose="02020603050405020304" pitchFamily="18" charset="0"/>
              </a:rPr>
              <a:t>Make mediation mandatory. No attorneys present.</a:t>
            </a:r>
          </a:p>
          <a:p>
            <a:r>
              <a:rPr lang="en-US" sz="2400" kern="0" dirty="0">
                <a:latin typeface="+mj-lt"/>
                <a:cs typeface="Times New Roman" panose="02020603050405020304" pitchFamily="18" charset="0"/>
              </a:rPr>
              <a:t>If mediation is not successful, resolution meeting is required.  No attorneys present.</a:t>
            </a:r>
          </a:p>
          <a:p>
            <a:r>
              <a:rPr lang="en-US" sz="2400" kern="0" dirty="0">
                <a:latin typeface="+mj-lt"/>
                <a:cs typeface="Times New Roman" panose="02020603050405020304" pitchFamily="18" charset="0"/>
              </a:rPr>
              <a:t>Require good faith efforts during mediation and resolution sessions.  If not completed in good faith that factor will be considered by the special education arbitrator in step 5.</a:t>
            </a:r>
          </a:p>
          <a:p>
            <a:r>
              <a:rPr lang="en-US" sz="2400" kern="0" dirty="0">
                <a:latin typeface="+mj-lt"/>
                <a:cs typeface="Times New Roman" panose="02020603050405020304" pitchFamily="18" charset="0"/>
              </a:rPr>
              <a:t>State appoints an independent special education content expert to arbitrate.  </a:t>
            </a:r>
          </a:p>
          <a:p>
            <a:endParaRPr lang="en-US" sz="1900" kern="0" dirty="0">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CF89829C-965F-472D-825A-DABC5BE27DBD}"/>
              </a:ext>
            </a:extLst>
          </p:cNvPr>
          <p:cNvSpPr>
            <a:spLocks noGrp="1"/>
          </p:cNvSpPr>
          <p:nvPr>
            <p:ph type="title"/>
          </p:nvPr>
        </p:nvSpPr>
        <p:spPr>
          <a:xfrm>
            <a:off x="476250" y="285750"/>
            <a:ext cx="8191500" cy="1057956"/>
          </a:xfrm>
        </p:spPr>
        <p:txBody>
          <a:bodyPr>
            <a:noAutofit/>
          </a:bodyPr>
          <a:lstStyle/>
          <a:p>
            <a:r>
              <a:rPr lang="en-US" sz="5400" dirty="0">
                <a:solidFill>
                  <a:srgbClr val="002060"/>
                </a:solidFill>
                <a:latin typeface="+mj-lt"/>
                <a:cs typeface="Times New Roman"/>
              </a:rPr>
              <a:t>Recommendations</a:t>
            </a:r>
            <a:r>
              <a:rPr lang="en-US" sz="5400" dirty="0">
                <a:solidFill>
                  <a:schemeClr val="bg1"/>
                </a:solidFill>
                <a:latin typeface="+mj-lt"/>
                <a:cs typeface="Times New Roman"/>
              </a:rPr>
              <a:t> 2</a:t>
            </a:r>
            <a:endParaRPr lang="en-US" sz="5400" dirty="0">
              <a:solidFill>
                <a:schemeClr val="bg1"/>
              </a:solidFill>
              <a:latin typeface="+mj-lt"/>
            </a:endParaRPr>
          </a:p>
        </p:txBody>
      </p:sp>
      <p:sp>
        <p:nvSpPr>
          <p:cNvPr id="14" name="Slide Number Placeholder 4">
            <a:extLst>
              <a:ext uri="{FF2B5EF4-FFF2-40B4-BE49-F238E27FC236}">
                <a16:creationId xmlns:a16="http://schemas.microsoft.com/office/drawing/2014/main" id="{981D4CE1-9CFB-13F5-A977-8AEC5F929859}"/>
              </a:ext>
            </a:extLst>
          </p:cNvPr>
          <p:cNvSpPr txBox="1">
            <a:spLocks/>
          </p:cNvSpPr>
          <p:nvPr/>
        </p:nvSpPr>
        <p:spPr>
          <a:xfrm>
            <a:off x="8477251" y="6273041"/>
            <a:ext cx="762000" cy="27146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ADE183-8E68-2F4D-8BDF-6BCCFF36C9AF}" type="slidenum">
              <a:rPr lang="en-US" sz="1200" smtClean="0">
                <a:latin typeface="Candara"/>
              </a:rPr>
              <a:pPr/>
              <a:t>45</a:t>
            </a:fld>
            <a:endParaRPr lang="en-US" sz="1200" dirty="0">
              <a:latin typeface="Candara"/>
            </a:endParaRPr>
          </a:p>
        </p:txBody>
      </p:sp>
    </p:spTree>
    <p:extLst>
      <p:ext uri="{BB962C8B-B14F-4D97-AF65-F5344CB8AC3E}">
        <p14:creationId xmlns:p14="http://schemas.microsoft.com/office/powerpoint/2010/main" val="2540264484"/>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9829C-965F-472D-825A-DABC5BE27DBD}"/>
              </a:ext>
            </a:extLst>
          </p:cNvPr>
          <p:cNvSpPr>
            <a:spLocks noGrp="1"/>
          </p:cNvSpPr>
          <p:nvPr>
            <p:ph type="title"/>
          </p:nvPr>
        </p:nvSpPr>
        <p:spPr>
          <a:xfrm>
            <a:off x="476250" y="266700"/>
            <a:ext cx="8402921" cy="789214"/>
          </a:xfrm>
        </p:spPr>
        <p:txBody>
          <a:bodyPr>
            <a:noAutofit/>
          </a:bodyPr>
          <a:lstStyle/>
          <a:p>
            <a:r>
              <a:rPr lang="en-US" sz="5400" dirty="0">
                <a:solidFill>
                  <a:srgbClr val="002060"/>
                </a:solidFill>
                <a:latin typeface="+mj-lt"/>
                <a:cs typeface="Times New Roman"/>
              </a:rPr>
              <a:t>Recommendations</a:t>
            </a:r>
            <a:r>
              <a:rPr lang="en-US" sz="5400" dirty="0">
                <a:latin typeface="+mj-lt"/>
                <a:cs typeface="Times New Roman"/>
              </a:rPr>
              <a:t> </a:t>
            </a:r>
            <a:r>
              <a:rPr lang="en-US" sz="5400" dirty="0">
                <a:solidFill>
                  <a:schemeClr val="bg1"/>
                </a:solidFill>
                <a:latin typeface="+mj-lt"/>
                <a:cs typeface="Times New Roman"/>
              </a:rPr>
              <a:t>3</a:t>
            </a:r>
            <a:endParaRPr lang="en-US" sz="5400" dirty="0">
              <a:solidFill>
                <a:schemeClr val="bg1"/>
              </a:solidFill>
              <a:latin typeface="+mj-lt"/>
            </a:endParaRPr>
          </a:p>
        </p:txBody>
      </p:sp>
      <p:sp>
        <p:nvSpPr>
          <p:cNvPr id="4" name="Text Placeholder 3">
            <a:extLst>
              <a:ext uri="{FF2B5EF4-FFF2-40B4-BE49-F238E27FC236}">
                <a16:creationId xmlns:a16="http://schemas.microsoft.com/office/drawing/2014/main" id="{F87C2241-E4F1-418E-8FF4-409EA7662993}"/>
              </a:ext>
            </a:extLst>
          </p:cNvPr>
          <p:cNvSpPr txBox="1">
            <a:spLocks/>
          </p:cNvSpPr>
          <p:nvPr/>
        </p:nvSpPr>
        <p:spPr>
          <a:xfrm>
            <a:off x="1540669" y="1055914"/>
            <a:ext cx="6057900" cy="3657601"/>
          </a:xfrm>
          <a:prstGeom prst="rect">
            <a:avLst/>
          </a:prstGeom>
        </p:spPr>
        <p:txBody>
          <a:bodyPr>
            <a:noAutofit/>
          </a:bodyPr>
          <a:lstStyle>
            <a:lvl1pPr marL="2095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1pPr>
            <a:lvl2pPr marL="4191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2pPr>
            <a:lvl3pPr marL="6286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3pPr>
            <a:lvl4pPr marL="8382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4pPr>
            <a:lvl5pPr marL="10477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5pPr>
            <a:lvl6pPr marL="12573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6pPr>
            <a:lvl7pPr marL="14668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7pPr>
            <a:lvl8pPr marL="16764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8pPr>
            <a:lvl9pPr marL="18859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9pPr>
          </a:lstStyle>
          <a:p>
            <a:r>
              <a:rPr lang="en-US" sz="2800" kern="0" dirty="0">
                <a:latin typeface="+mj-lt"/>
                <a:cs typeface="Times New Roman" panose="02020603050405020304" pitchFamily="18" charset="0"/>
              </a:rPr>
              <a:t>Streamlined Procedures</a:t>
            </a:r>
          </a:p>
          <a:p>
            <a:r>
              <a:rPr lang="en-US" sz="2800" kern="0" dirty="0">
                <a:latin typeface="+mj-lt"/>
                <a:cs typeface="Times New Roman" panose="02020603050405020304" pitchFamily="18" charset="0"/>
              </a:rPr>
              <a:t>Increased Transparency</a:t>
            </a:r>
          </a:p>
          <a:p>
            <a:r>
              <a:rPr lang="en-US" sz="2800" kern="0" dirty="0">
                <a:latin typeface="+mj-lt"/>
                <a:cs typeface="Times New Roman" panose="02020603050405020304" pitchFamily="18" charset="0"/>
              </a:rPr>
              <a:t>Enhanced Training for Hearing Officers</a:t>
            </a:r>
          </a:p>
          <a:p>
            <a:r>
              <a:rPr lang="en-US" sz="2800" kern="0" dirty="0">
                <a:latin typeface="+mj-lt"/>
                <a:cs typeface="Times New Roman" panose="02020603050405020304" pitchFamily="18" charset="0"/>
              </a:rPr>
              <a:t>Improved Communication</a:t>
            </a:r>
          </a:p>
          <a:p>
            <a:r>
              <a:rPr lang="en-US" sz="2800" kern="0" dirty="0">
                <a:latin typeface="+mj-lt"/>
                <a:cs typeface="Times New Roman" panose="02020603050405020304" pitchFamily="18" charset="0"/>
              </a:rPr>
              <a:t>Parental Support and Resources</a:t>
            </a:r>
          </a:p>
          <a:p>
            <a:r>
              <a:rPr lang="en-US" sz="2800" kern="0" dirty="0">
                <a:latin typeface="+mj-lt"/>
                <a:cs typeface="Times New Roman" panose="02020603050405020304" pitchFamily="18" charset="0"/>
              </a:rPr>
              <a:t>Alternative Dispute Resolution</a:t>
            </a:r>
          </a:p>
          <a:p>
            <a:r>
              <a:rPr lang="en-US" sz="2800" kern="0" dirty="0">
                <a:latin typeface="+mj-lt"/>
                <a:cs typeface="Times New Roman" panose="02020603050405020304" pitchFamily="18" charset="0"/>
              </a:rPr>
              <a:t>Timely Resolution </a:t>
            </a:r>
          </a:p>
          <a:p>
            <a:r>
              <a:rPr lang="en-US" sz="2800" kern="0" dirty="0">
                <a:latin typeface="+mj-lt"/>
                <a:cs typeface="Times New Roman" panose="02020603050405020304" pitchFamily="18" charset="0"/>
              </a:rPr>
              <a:t>Consistent Application of Law</a:t>
            </a:r>
          </a:p>
          <a:p>
            <a:r>
              <a:rPr lang="en-US" sz="2800" kern="0" dirty="0">
                <a:latin typeface="+mj-lt"/>
                <a:cs typeface="Times New Roman" panose="02020603050405020304" pitchFamily="18" charset="0"/>
              </a:rPr>
              <a:t>Feedback and Evaluation System</a:t>
            </a:r>
          </a:p>
          <a:p>
            <a:r>
              <a:rPr lang="en-US" sz="2800" kern="0" dirty="0">
                <a:latin typeface="+mj-lt"/>
                <a:cs typeface="Times New Roman" panose="02020603050405020304" pitchFamily="18" charset="0"/>
              </a:rPr>
              <a:t>Technological Integration</a:t>
            </a:r>
            <a:br>
              <a:rPr lang="en-US" sz="2800" kern="0" dirty="0">
                <a:latin typeface="Times New Roman" panose="02020603050405020304" pitchFamily="18" charset="0"/>
                <a:cs typeface="Times New Roman" panose="02020603050405020304" pitchFamily="18" charset="0"/>
              </a:rPr>
            </a:br>
            <a:endParaRPr lang="en-US" sz="2800" kern="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E9AE9BD3-026C-3906-9E53-8CF7DB872469}"/>
              </a:ext>
            </a:extLst>
          </p:cNvPr>
          <p:cNvSpPr txBox="1">
            <a:spLocks/>
          </p:cNvSpPr>
          <p:nvPr/>
        </p:nvSpPr>
        <p:spPr>
          <a:xfrm>
            <a:off x="8477251" y="6273041"/>
            <a:ext cx="762000" cy="27146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ADE183-8E68-2F4D-8BDF-6BCCFF36C9AF}" type="slidenum">
              <a:rPr lang="en-US" sz="1200" smtClean="0">
                <a:latin typeface="Candara"/>
              </a:rPr>
              <a:pPr/>
              <a:t>46</a:t>
            </a:fld>
            <a:endParaRPr lang="en-US" sz="1200" dirty="0">
              <a:latin typeface="Candara"/>
            </a:endParaRPr>
          </a:p>
        </p:txBody>
      </p:sp>
    </p:spTree>
    <p:extLst>
      <p:ext uri="{BB962C8B-B14F-4D97-AF65-F5344CB8AC3E}">
        <p14:creationId xmlns:p14="http://schemas.microsoft.com/office/powerpoint/2010/main" val="2335350173"/>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75181-2BE6-5F80-8965-2218BB6BD283}"/>
              </a:ext>
            </a:extLst>
          </p:cNvPr>
          <p:cNvSpPr>
            <a:spLocks noGrp="1"/>
          </p:cNvSpPr>
          <p:nvPr>
            <p:ph type="title"/>
          </p:nvPr>
        </p:nvSpPr>
        <p:spPr>
          <a:xfrm>
            <a:off x="555053" y="2805942"/>
            <a:ext cx="8255155" cy="3738562"/>
          </a:xfrm>
        </p:spPr>
        <p:txBody>
          <a:bodyPr>
            <a:normAutofit fontScale="90000"/>
          </a:bodyPr>
          <a:lstStyle/>
          <a:p>
            <a:r>
              <a:rPr lang="en-US" sz="6000" dirty="0">
                <a:solidFill>
                  <a:srgbClr val="002060"/>
                </a:solidFill>
              </a:rPr>
              <a:t>Questions</a:t>
            </a:r>
            <a:r>
              <a:rPr lang="en-US" dirty="0">
                <a:solidFill>
                  <a:srgbClr val="002060"/>
                </a:solidFill>
              </a:rPr>
              <a:t>?</a:t>
            </a:r>
            <a:br>
              <a:rPr lang="en-US" dirty="0">
                <a:solidFill>
                  <a:schemeClr val="accent6">
                    <a:lumMod val="50000"/>
                  </a:schemeClr>
                </a:solidFill>
              </a:rPr>
            </a:br>
            <a:br>
              <a:rPr lang="en-US" dirty="0">
                <a:solidFill>
                  <a:schemeClr val="accent6">
                    <a:lumMod val="50000"/>
                  </a:schemeClr>
                </a:solidFill>
              </a:rPr>
            </a:br>
            <a:br>
              <a:rPr lang="en-US" dirty="0">
                <a:solidFill>
                  <a:schemeClr val="accent6">
                    <a:lumMod val="50000"/>
                  </a:schemeClr>
                </a:solidFill>
              </a:rPr>
            </a:br>
            <a:br>
              <a:rPr lang="en-US" dirty="0">
                <a:solidFill>
                  <a:schemeClr val="accent6">
                    <a:lumMod val="50000"/>
                  </a:schemeClr>
                </a:solidFill>
              </a:rPr>
            </a:br>
            <a:r>
              <a:rPr lang="en-US" dirty="0">
                <a:solidFill>
                  <a:schemeClr val="accent6">
                    <a:lumMod val="50000"/>
                  </a:schemeClr>
                </a:solidFill>
              </a:rPr>
              <a:t>David Bateman</a:t>
            </a:r>
            <a:br>
              <a:rPr lang="en-US" dirty="0"/>
            </a:br>
            <a:r>
              <a:rPr lang="en-US" dirty="0">
                <a:hlinkClick r:id="rId2"/>
              </a:rPr>
              <a:t>dbateman@air.org</a:t>
            </a:r>
            <a:br>
              <a:rPr lang="en-US" dirty="0"/>
            </a:br>
            <a:br>
              <a:rPr lang="en-US" dirty="0"/>
            </a:br>
            <a:r>
              <a:rPr lang="en-US" dirty="0">
                <a:solidFill>
                  <a:schemeClr val="accent6">
                    <a:lumMod val="50000"/>
                  </a:schemeClr>
                </a:solidFill>
              </a:rPr>
              <a:t>Mitchell Yell</a:t>
            </a:r>
            <a:br>
              <a:rPr lang="en-US" dirty="0"/>
            </a:br>
            <a:r>
              <a:rPr lang="en-US" dirty="0">
                <a:hlinkClick r:id="rId3"/>
              </a:rPr>
              <a:t>Myell@sc.edu</a:t>
            </a:r>
            <a:br>
              <a:rPr lang="en-US" dirty="0"/>
            </a:br>
            <a:endParaRPr lang="en-US" dirty="0"/>
          </a:p>
        </p:txBody>
      </p:sp>
      <p:sp>
        <p:nvSpPr>
          <p:cNvPr id="3" name="Slide Number Placeholder 2">
            <a:extLst>
              <a:ext uri="{FF2B5EF4-FFF2-40B4-BE49-F238E27FC236}">
                <a16:creationId xmlns:a16="http://schemas.microsoft.com/office/drawing/2014/main" id="{C754508F-904F-41A3-9668-F61B2C22278D}"/>
              </a:ext>
            </a:extLst>
          </p:cNvPr>
          <p:cNvSpPr>
            <a:spLocks noGrp="1"/>
          </p:cNvSpPr>
          <p:nvPr>
            <p:ph type="sldNum" sz="quarter" idx="2"/>
          </p:nvPr>
        </p:nvSpPr>
        <p:spPr/>
        <p:txBody>
          <a:bodyPr/>
          <a:lstStyle/>
          <a:p>
            <a:fld id="{86CB4B4D-7CA3-9044-876B-883B54F8677D}" type="slidenum">
              <a:rPr lang="en-US" smtClean="0"/>
              <a:t>47</a:t>
            </a:fld>
            <a:endParaRPr lang="en-US"/>
          </a:p>
        </p:txBody>
      </p:sp>
    </p:spTree>
    <p:extLst>
      <p:ext uri="{BB962C8B-B14F-4D97-AF65-F5344CB8AC3E}">
        <p14:creationId xmlns:p14="http://schemas.microsoft.com/office/powerpoint/2010/main" val="1963635441"/>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a:xfrm>
            <a:off x="457200" y="1295400"/>
            <a:ext cx="8229600" cy="4525963"/>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Graphik"/>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Graphik"/>
              </a:rPr>
              <a:t>Visit CADRE online</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Graphik"/>
                <a:hlinkClick r:id="rId2"/>
              </a:rPr>
              <a:t>www.cadreworks.org</a:t>
            </a:r>
            <a:endParaRPr kumimoji="0" lang="en-US" sz="3200" b="1" i="0" u="none" strike="noStrike" kern="1200" cap="none" spc="0" normalizeH="0" baseline="0" noProof="0" dirty="0">
              <a:ln>
                <a:noFill/>
              </a:ln>
              <a:solidFill>
                <a:prstClr val="black"/>
              </a:solidFill>
              <a:effectLst/>
              <a:uLnTx/>
              <a:uFillTx/>
              <a:latin typeface="Graphik"/>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Graphik"/>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Graphik"/>
              </a:rPr>
              <a:t>Contact CADRE via email</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Graphik"/>
                <a:hlinkClick r:id="rId3"/>
              </a:rPr>
              <a:t>cadre@directionservice.org</a:t>
            </a:r>
            <a:endParaRPr kumimoji="0" lang="en-US" sz="3200" b="1" i="0" u="none" strike="noStrike" kern="1200" cap="none" spc="0" normalizeH="0" baseline="0" noProof="0" dirty="0">
              <a:ln>
                <a:noFill/>
              </a:ln>
              <a:solidFill>
                <a:prstClr val="black"/>
              </a:solidFill>
              <a:effectLst/>
              <a:uLnTx/>
              <a:uFillTx/>
              <a:latin typeface="Graphik"/>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Graphik"/>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Graphik"/>
                <a:hlinkClick r:id="rId4"/>
              </a:rPr>
              <a:t>Sign up</a:t>
            </a:r>
            <a:r>
              <a:rPr kumimoji="0" lang="en-US" sz="3200" b="1" i="0" u="none" strike="noStrike" kern="1200" cap="none" spc="0" normalizeH="0" baseline="0" noProof="0" dirty="0">
                <a:ln>
                  <a:noFill/>
                </a:ln>
                <a:solidFill>
                  <a:prstClr val="black"/>
                </a:solidFill>
                <a:effectLst/>
                <a:uLnTx/>
                <a:uFillTx/>
                <a:latin typeface="Graphik"/>
              </a:rPr>
              <a:t> for the CADRE Newsletter!</a:t>
            </a:r>
          </a:p>
        </p:txBody>
      </p:sp>
      <p:sp>
        <p:nvSpPr>
          <p:cNvPr id="2" name="Title 1">
            <a:extLst>
              <a:ext uri="{FF2B5EF4-FFF2-40B4-BE49-F238E27FC236}">
                <a16:creationId xmlns:a16="http://schemas.microsoft.com/office/drawing/2014/main" id="{4859A24F-F8A1-4EC4-86A6-7E3AB37BEF30}"/>
              </a:ext>
            </a:extLst>
          </p:cNvPr>
          <p:cNvSpPr>
            <a:spLocks noGrp="1"/>
          </p:cNvSpPr>
          <p:nvPr>
            <p:ph type="title"/>
          </p:nvPr>
        </p:nvSpPr>
        <p:spPr>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defTabSz="457200"/>
            <a:r>
              <a:rPr lang="en-US" sz="4800" b="1" dirty="0">
                <a:solidFill>
                  <a:schemeClr val="lt1"/>
                </a:solidFill>
                <a:effectLst>
                  <a:outerShdw blurRad="38100" dist="38100" dir="2700000" algn="tl">
                    <a:srgbClr val="000000">
                      <a:alpha val="43137"/>
                    </a:srgbClr>
                  </a:outerShdw>
                </a:effectLst>
                <a:latin typeface="Graphik"/>
              </a:rPr>
              <a:t>About CADRE</a:t>
            </a:r>
          </a:p>
        </p:txBody>
      </p:sp>
      <p:sp>
        <p:nvSpPr>
          <p:cNvPr id="3" name="Slide Number Placeholder 2">
            <a:extLst>
              <a:ext uri="{FF2B5EF4-FFF2-40B4-BE49-F238E27FC236}">
                <a16:creationId xmlns:a16="http://schemas.microsoft.com/office/drawing/2014/main" id="{E2572623-0D3C-47B4-EED0-FD30C16A49F4}"/>
              </a:ext>
            </a:extLst>
          </p:cNvPr>
          <p:cNvSpPr>
            <a:spLocks noGrp="1"/>
          </p:cNvSpPr>
          <p:nvPr>
            <p:ph type="sldNum" sz="quarter" idx="12"/>
          </p:nvPr>
        </p:nvSpPr>
        <p:spPr/>
        <p:txBody>
          <a:bodyPr/>
          <a:lstStyle/>
          <a:p>
            <a:fld id="{F90EA011-92C4-41D9-82B9-BF8E62DAE0D2}" type="slidenum">
              <a:rPr lang="en-US" sz="1200" dirty="0" smtClean="0">
                <a:latin typeface="Candara"/>
              </a:rPr>
              <a:t>48</a:t>
            </a:fld>
            <a:endParaRPr lang="en-US" sz="1200">
              <a:latin typeface="Candara"/>
              <a:cs typeface="Calibri"/>
            </a:endParaRPr>
          </a:p>
        </p:txBody>
      </p:sp>
    </p:spTree>
    <p:extLst>
      <p:ext uri="{BB962C8B-B14F-4D97-AF65-F5344CB8AC3E}">
        <p14:creationId xmlns:p14="http://schemas.microsoft.com/office/powerpoint/2010/main" val="28803847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Small human-like figure holding pencil checking boxes on a sheet of paper">
            <a:extLst>
              <a:ext uri="{C183D7F6-B498-43B3-948B-1728B52AA6E4}">
                <adec:decorative xmlns:adec="http://schemas.microsoft.com/office/drawing/2017/decorative" val="0"/>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288302" y="4447877"/>
            <a:ext cx="2579098" cy="2308293"/>
          </a:xfrm>
          <a:prstGeom prst="rect">
            <a:avLst/>
          </a:prstGeom>
          <a:noFill/>
          <a:ln>
            <a:noFill/>
          </a:ln>
          <a:effectLst>
            <a:outerShdw blurRad="50800" dist="38100" dir="2700000" algn="tl" rotWithShape="0">
              <a:prstClr val="black">
                <a:alpha val="40000"/>
              </a:prstClr>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90500" y="1588359"/>
            <a:ext cx="8763000" cy="2492990"/>
          </a:xfrm>
          <a:prstGeom prst="rect">
            <a:avLst/>
          </a:prstGeom>
          <a:noFill/>
        </p:spPr>
        <p:txBody>
          <a:bodyPr wrap="square" rtlCol="0">
            <a:spAutoFit/>
          </a:bodyPr>
          <a:lstStyle/>
          <a:p>
            <a:pPr marL="11430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0" i="1" u="none" strike="noStrike" kern="1200" cap="none" spc="0" normalizeH="0" baseline="0" noProof="0" dirty="0">
                <a:ln>
                  <a:noFill/>
                </a:ln>
                <a:solidFill>
                  <a:prstClr val="black"/>
                </a:solidFill>
                <a:effectLst/>
                <a:uLnTx/>
                <a:uFillTx/>
                <a:latin typeface="Graphik"/>
                <a:cs typeface="Arial" panose="020B0604020202020204" pitchFamily="34" charset="0"/>
              </a:rPr>
              <a:t>Please take a few minutes to respond to this brief survey about your experience:</a:t>
            </a:r>
            <a:br>
              <a:rPr kumimoji="0" lang="en-US" sz="3600" b="0" i="1" u="none" strike="noStrike" kern="1200" cap="none" spc="0" normalizeH="0" baseline="0" noProof="0" dirty="0">
                <a:ln>
                  <a:noFill/>
                </a:ln>
                <a:solidFill>
                  <a:prstClr val="black"/>
                </a:solidFill>
                <a:effectLst/>
                <a:uLnTx/>
                <a:uFillTx/>
                <a:latin typeface="Graphik"/>
                <a:cs typeface="Arial" panose="020B0604020202020204" pitchFamily="34" charset="0"/>
              </a:rPr>
            </a:br>
            <a:endParaRPr kumimoji="0" lang="en-US" sz="3600" b="0" i="1" u="none" strike="noStrike" kern="1200" cap="none" spc="0" normalizeH="0" baseline="0" noProof="0" dirty="0">
              <a:ln>
                <a:noFill/>
              </a:ln>
              <a:solidFill>
                <a:prstClr val="black"/>
              </a:solidFill>
              <a:effectLst/>
              <a:uLnTx/>
              <a:uFillTx/>
              <a:latin typeface="Graphik"/>
              <a:cs typeface="Arial" panose="020B0604020202020204" pitchFamily="34" charset="0"/>
            </a:endParaRPr>
          </a:p>
          <a:p>
            <a:pPr marL="114300" lvl="0" algn="ctr" defTabSz="914400">
              <a:defRPr/>
            </a:pPr>
            <a:r>
              <a:rPr kumimoji="0" lang="en-US" sz="2800" b="0" i="0" u="none" strike="noStrike" kern="1200" cap="none" spc="0" normalizeH="0" baseline="0" noProof="0" dirty="0">
                <a:ln>
                  <a:noFill/>
                </a:ln>
                <a:effectLst/>
                <a:uLnTx/>
                <a:uFillTx/>
                <a:latin typeface="Graphik"/>
                <a:cs typeface="Arial" panose="020B0604020202020204" pitchFamily="34" charset="0"/>
                <a:hlinkClick r:id="rId3">
                  <a:extLst>
                    <a:ext uri="{A12FA001-AC4F-418D-AE19-62706E023703}">
                      <ahyp:hlinkClr xmlns:ahyp="http://schemas.microsoft.com/office/drawing/2018/hyperlinkcolor" val="tx"/>
                    </a:ext>
                  </a:extLst>
                </a:hlinkClick>
              </a:rPr>
              <a:t>Survey Monkey link:</a:t>
            </a:r>
            <a:endParaRPr kumimoji="0" lang="en-US" sz="2800" b="0" i="0" u="none" strike="noStrike" kern="1200" cap="none" spc="0" normalizeH="0" baseline="0" noProof="0" dirty="0">
              <a:ln>
                <a:noFill/>
              </a:ln>
              <a:effectLst/>
              <a:uLnTx/>
              <a:uFillTx/>
              <a:latin typeface="Graphik"/>
              <a:cs typeface="Arial" panose="020B0604020202020204" pitchFamily="34" charset="0"/>
            </a:endParaRPr>
          </a:p>
          <a:p>
            <a:pPr marL="114300" lvl="0" algn="ctr" defTabSz="914400">
              <a:defRPr/>
            </a:pPr>
            <a:r>
              <a:rPr kumimoji="0" lang="en-US" sz="2800" b="0" i="0" u="none" strike="noStrike" kern="1200" cap="none" spc="0" normalizeH="0" baseline="0" noProof="0" dirty="0">
                <a:ln>
                  <a:noFill/>
                </a:ln>
                <a:effectLst/>
                <a:uLnTx/>
                <a:uFillTx/>
                <a:latin typeface="Graphik"/>
                <a:cs typeface="Arial" panose="020B0604020202020204" pitchFamily="34" charset="0"/>
                <a:hlinkClick r:id="rId4"/>
              </a:rPr>
              <a:t>https://www.surveymonkey.com/r/BatemanYellWebinar</a:t>
            </a:r>
            <a:r>
              <a:rPr lang="en-US" sz="2800" dirty="0">
                <a:latin typeface="Graphik"/>
                <a:cs typeface="Arial" panose="020B0604020202020204" pitchFamily="34" charset="0"/>
              </a:rPr>
              <a:t> </a:t>
            </a:r>
            <a:endParaRPr kumimoji="0" lang="en-US" sz="2800" b="0" i="0" u="none" strike="noStrike" kern="1200" cap="none" spc="0" normalizeH="0" baseline="0" noProof="0" dirty="0">
              <a:ln>
                <a:noFill/>
              </a:ln>
              <a:effectLst/>
              <a:uLnTx/>
              <a:uFillTx/>
              <a:latin typeface="Graphik"/>
              <a:cs typeface="Arial" panose="020B0604020202020204" pitchFamily="34" charset="0"/>
            </a:endParaRPr>
          </a:p>
        </p:txBody>
      </p:sp>
      <p:sp>
        <p:nvSpPr>
          <p:cNvPr id="6" name="Title 1"/>
          <p:cNvSpPr>
            <a:spLocks noGrp="1"/>
          </p:cNvSpPr>
          <p:nvPr>
            <p:ph type="title"/>
          </p:nvPr>
        </p:nvSpPr>
        <p:spPr>
          <a:xfrm>
            <a:off x="628650" y="365127"/>
            <a:ext cx="7886700" cy="1032750"/>
          </a:xfr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b="1" baseline="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algn="ctr" defTabSz="457200"/>
            <a:r>
              <a:rPr lang="en-US" sz="4800" dirty="0">
                <a:solidFill>
                  <a:schemeClr val="lt1"/>
                </a:solidFill>
                <a:latin typeface="Graphik-Medium"/>
                <a:cs typeface="+mn-cs"/>
              </a:rPr>
              <a:t>Thank you for joining us!</a:t>
            </a:r>
          </a:p>
        </p:txBody>
      </p:sp>
      <p:sp>
        <p:nvSpPr>
          <p:cNvPr id="2" name="Slide Number Placeholder 1">
            <a:extLst>
              <a:ext uri="{FF2B5EF4-FFF2-40B4-BE49-F238E27FC236}">
                <a16:creationId xmlns:a16="http://schemas.microsoft.com/office/drawing/2014/main" id="{A2623774-3CCC-7985-A013-4B6031AE4C2E}"/>
              </a:ext>
            </a:extLst>
          </p:cNvPr>
          <p:cNvSpPr>
            <a:spLocks noGrp="1"/>
          </p:cNvSpPr>
          <p:nvPr>
            <p:ph type="sldNum" sz="quarter" idx="12"/>
          </p:nvPr>
        </p:nvSpPr>
        <p:spPr/>
        <p:txBody>
          <a:bodyPr/>
          <a:lstStyle/>
          <a:p>
            <a:fld id="{5A7DBBCE-B637-4BED-9891-2CD104F8AED8}" type="slidenum">
              <a:rPr lang="en-US" sz="1200" dirty="0" smtClean="0">
                <a:latin typeface="Candara"/>
              </a:rPr>
              <a:t>49</a:t>
            </a:fld>
            <a:endParaRPr lang="en-US" sz="1200">
              <a:latin typeface="Candara"/>
              <a:cs typeface="Calibri"/>
            </a:endParaRPr>
          </a:p>
        </p:txBody>
      </p:sp>
    </p:spTree>
    <p:extLst>
      <p:ext uri="{BB962C8B-B14F-4D97-AF65-F5344CB8AC3E}">
        <p14:creationId xmlns:p14="http://schemas.microsoft.com/office/powerpoint/2010/main" val="3554771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January, 2024"/>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January, 2024</a:t>
            </a:r>
          </a:p>
        </p:txBody>
      </p:sp>
      <p:sp>
        <p:nvSpPr>
          <p:cNvPr id="189" name="David Bateman and Mitchell Yell"/>
          <p:cNvSpPr txBox="1">
            <a:spLocks noGrp="1"/>
          </p:cNvSpPr>
          <p:nvPr>
            <p:ph type="subTitle" sz="quarter" idx="1"/>
          </p:nvPr>
        </p:nvSpPr>
        <p:spPr>
          <a:xfrm>
            <a:off x="378278" y="4212108"/>
            <a:ext cx="8191500" cy="1256176"/>
          </a:xfrm>
          <a:prstGeom prst="rect">
            <a:avLst/>
          </a:prstGeom>
        </p:spPr>
        <p:txBody>
          <a:bodyPr/>
          <a:lstStyle/>
          <a:p>
            <a:r>
              <a:rPr dirty="0"/>
              <a:t>David Bateman</a:t>
            </a:r>
            <a:r>
              <a:rPr lang="en-US" dirty="0"/>
              <a:t>, PhD,</a:t>
            </a:r>
            <a:r>
              <a:rPr dirty="0"/>
              <a:t> and Mitchell Yell</a:t>
            </a:r>
            <a:r>
              <a:rPr lang="en-US" dirty="0"/>
              <a:t>, PhD</a:t>
            </a:r>
            <a:endParaRPr dirty="0"/>
          </a:p>
        </p:txBody>
      </p:sp>
      <p:sp>
        <p:nvSpPr>
          <p:cNvPr id="187" name="Special Education Due Process: Problems and Suggestions for Change"/>
          <p:cNvSpPr txBox="1">
            <a:spLocks noGrp="1"/>
          </p:cNvSpPr>
          <p:nvPr>
            <p:ph type="ctrTitle"/>
          </p:nvPr>
        </p:nvSpPr>
        <p:spPr>
          <a:xfrm>
            <a:off x="476249" y="1660451"/>
            <a:ext cx="8191500" cy="1939727"/>
          </a:xfrm>
          <a:prstGeom prst="rect">
            <a:avLst/>
          </a:prstGeom>
        </p:spPr>
        <p:txBody>
          <a:bodyPr>
            <a:noAutofit/>
          </a:bodyPr>
          <a:lstStyle>
            <a:lvl1pPr defTabSz="1658070">
              <a:defRPr sz="7887" spc="-236"/>
            </a:lvl1pPr>
          </a:lstStyle>
          <a:p>
            <a:r>
              <a:rPr sz="4400" dirty="0">
                <a:solidFill>
                  <a:srgbClr val="002060"/>
                </a:solidFill>
              </a:rPr>
              <a:t>Special Education Due Process: Problems and Suggestions for Change</a:t>
            </a:r>
          </a:p>
        </p:txBody>
      </p:sp>
      <p:sp>
        <p:nvSpPr>
          <p:cNvPr id="2" name="Title 20">
            <a:extLst>
              <a:ext uri="{FF2B5EF4-FFF2-40B4-BE49-F238E27FC236}">
                <a16:creationId xmlns:a16="http://schemas.microsoft.com/office/drawing/2014/main" id="{6FC3F4ED-8B9A-5081-C5C2-81F7CE512D74}"/>
              </a:ext>
            </a:extLst>
          </p:cNvPr>
          <p:cNvSpPr txBox="1">
            <a:spLocks/>
          </p:cNvSpPr>
          <p:nvPr/>
        </p:nvSpPr>
        <p:spPr>
          <a:xfrm>
            <a:off x="733933" y="186861"/>
            <a:ext cx="7676133" cy="818029"/>
          </a:xfrm>
          <a:prstGeom prst="rect">
            <a:avLst/>
          </a:prstGeom>
          <a:solidFill>
            <a:srgbClr val="002060"/>
          </a:solidFill>
          <a:ln w="25400" cap="flat" cmpd="sng" algn="ctr">
            <a:solidFill>
              <a:schemeClr val="accent1">
                <a:shade val="50000"/>
              </a:schemeClr>
            </a:solidFill>
            <a:prstDash val="solid"/>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marR="0" indent="0" algn="ctr" defTabSz="914377" rtl="0" latinLnBrk="0">
              <a:lnSpc>
                <a:spcPct val="90000"/>
              </a:lnSpc>
              <a:spcBef>
                <a:spcPts val="0"/>
              </a:spcBef>
              <a:spcAft>
                <a:spcPts val="0"/>
              </a:spcAft>
              <a:buClrTx/>
              <a:buSzTx/>
              <a:buFontTx/>
              <a:buNone/>
              <a:tabLst/>
              <a:defRPr sz="4350" b="0" i="0" u="none" strike="noStrike" cap="none" spc="-131" baseline="0">
                <a:gradFill flip="none" rotWithShape="1">
                  <a:gsLst>
                    <a:gs pos="0">
                      <a:srgbClr val="1E98FD"/>
                    </a:gs>
                    <a:gs pos="100000">
                      <a:srgbClr val="FF00F7"/>
                    </a:gs>
                  </a:gsLst>
                  <a:lin ang="3960000" scaled="0"/>
                </a:gradFill>
                <a:uFillTx/>
                <a:latin typeface="+mn-lt"/>
                <a:ea typeface="+mn-ea"/>
                <a:cs typeface="+mn-cs"/>
                <a:sym typeface="Graphik Semibold"/>
              </a:defRPr>
            </a:lvl1pPr>
            <a:lvl2pPr marL="0" marR="0" indent="171450" algn="ctr" defTabSz="309563" rtl="0" latinLnBrk="0">
              <a:lnSpc>
                <a:spcPct val="80000"/>
              </a:lnSpc>
              <a:spcBef>
                <a:spcPts val="0"/>
              </a:spcBef>
              <a:spcAft>
                <a:spcPts val="0"/>
              </a:spcAft>
              <a:buClrTx/>
              <a:buSzTx/>
              <a:buFontTx/>
              <a:buNone/>
              <a:tabLst/>
              <a:defRPr sz="3150" b="0" i="0" u="none" strike="noStrike" cap="none" spc="-95" baseline="0">
                <a:solidFill>
                  <a:schemeClr val="lt1"/>
                </a:solidFill>
                <a:uFillTx/>
                <a:latin typeface="+mn-lt"/>
                <a:ea typeface="+mn-ea"/>
                <a:cs typeface="+mn-cs"/>
                <a:sym typeface="Graphik Semibold"/>
              </a:defRPr>
            </a:lvl2pPr>
            <a:lvl3pPr marL="0" marR="0" indent="342900" algn="ctr" defTabSz="309563" rtl="0" latinLnBrk="0">
              <a:lnSpc>
                <a:spcPct val="80000"/>
              </a:lnSpc>
              <a:spcBef>
                <a:spcPts val="0"/>
              </a:spcBef>
              <a:spcAft>
                <a:spcPts val="0"/>
              </a:spcAft>
              <a:buClrTx/>
              <a:buSzTx/>
              <a:buFontTx/>
              <a:buNone/>
              <a:tabLst/>
              <a:defRPr sz="3150" b="0" i="0" u="none" strike="noStrike" cap="none" spc="-95" baseline="0">
                <a:solidFill>
                  <a:schemeClr val="lt1"/>
                </a:solidFill>
                <a:uFillTx/>
                <a:latin typeface="+mn-lt"/>
                <a:ea typeface="+mn-ea"/>
                <a:cs typeface="+mn-cs"/>
                <a:sym typeface="Graphik Semibold"/>
              </a:defRPr>
            </a:lvl3pPr>
            <a:lvl4pPr marL="0" marR="0" indent="514350" algn="ctr" defTabSz="309563" rtl="0" latinLnBrk="0">
              <a:lnSpc>
                <a:spcPct val="80000"/>
              </a:lnSpc>
              <a:spcBef>
                <a:spcPts val="0"/>
              </a:spcBef>
              <a:spcAft>
                <a:spcPts val="0"/>
              </a:spcAft>
              <a:buClrTx/>
              <a:buSzTx/>
              <a:buFontTx/>
              <a:buNone/>
              <a:tabLst/>
              <a:defRPr sz="3150" b="0" i="0" u="none" strike="noStrike" cap="none" spc="-95" baseline="0">
                <a:solidFill>
                  <a:schemeClr val="lt1"/>
                </a:solidFill>
                <a:uFillTx/>
                <a:latin typeface="+mn-lt"/>
                <a:ea typeface="+mn-ea"/>
                <a:cs typeface="+mn-cs"/>
                <a:sym typeface="Graphik Semibold"/>
              </a:defRPr>
            </a:lvl4pPr>
            <a:lvl5pPr marL="0" marR="0" indent="685800" algn="ctr" defTabSz="309563" rtl="0" latinLnBrk="0">
              <a:lnSpc>
                <a:spcPct val="80000"/>
              </a:lnSpc>
              <a:spcBef>
                <a:spcPts val="0"/>
              </a:spcBef>
              <a:spcAft>
                <a:spcPts val="0"/>
              </a:spcAft>
              <a:buClrTx/>
              <a:buSzTx/>
              <a:buFontTx/>
              <a:buNone/>
              <a:tabLst/>
              <a:defRPr sz="3150" b="0" i="0" u="none" strike="noStrike" cap="none" spc="-95" baseline="0">
                <a:solidFill>
                  <a:schemeClr val="lt1"/>
                </a:solidFill>
                <a:uFillTx/>
                <a:latin typeface="+mn-lt"/>
                <a:ea typeface="+mn-ea"/>
                <a:cs typeface="+mn-cs"/>
                <a:sym typeface="Graphik Semibold"/>
              </a:defRPr>
            </a:lvl5pPr>
            <a:lvl6pPr marL="0" marR="0" indent="857250" algn="ctr" defTabSz="309563" rtl="0" latinLnBrk="0">
              <a:lnSpc>
                <a:spcPct val="80000"/>
              </a:lnSpc>
              <a:spcBef>
                <a:spcPts val="0"/>
              </a:spcBef>
              <a:spcAft>
                <a:spcPts val="0"/>
              </a:spcAft>
              <a:buClrTx/>
              <a:buSzTx/>
              <a:buFontTx/>
              <a:buNone/>
              <a:tabLst/>
              <a:defRPr sz="3150" b="0" i="0" u="none" strike="noStrike" cap="none" spc="-95" baseline="0">
                <a:solidFill>
                  <a:schemeClr val="lt1"/>
                </a:solidFill>
                <a:uFillTx/>
                <a:latin typeface="+mn-lt"/>
                <a:ea typeface="+mn-ea"/>
                <a:cs typeface="+mn-cs"/>
                <a:sym typeface="Graphik Semibold"/>
              </a:defRPr>
            </a:lvl6pPr>
            <a:lvl7pPr marL="0" marR="0" indent="1028700" algn="ctr" defTabSz="309563" rtl="0" latinLnBrk="0">
              <a:lnSpc>
                <a:spcPct val="80000"/>
              </a:lnSpc>
              <a:spcBef>
                <a:spcPts val="0"/>
              </a:spcBef>
              <a:spcAft>
                <a:spcPts val="0"/>
              </a:spcAft>
              <a:buClrTx/>
              <a:buSzTx/>
              <a:buFontTx/>
              <a:buNone/>
              <a:tabLst/>
              <a:defRPr sz="3150" b="0" i="0" u="none" strike="noStrike" cap="none" spc="-95" baseline="0">
                <a:solidFill>
                  <a:schemeClr val="lt1"/>
                </a:solidFill>
                <a:uFillTx/>
                <a:latin typeface="+mn-lt"/>
                <a:ea typeface="+mn-ea"/>
                <a:cs typeface="+mn-cs"/>
                <a:sym typeface="Graphik Semibold"/>
              </a:defRPr>
            </a:lvl7pPr>
            <a:lvl8pPr marL="0" marR="0" indent="1200150" algn="ctr" defTabSz="309563" rtl="0" latinLnBrk="0">
              <a:lnSpc>
                <a:spcPct val="80000"/>
              </a:lnSpc>
              <a:spcBef>
                <a:spcPts val="0"/>
              </a:spcBef>
              <a:spcAft>
                <a:spcPts val="0"/>
              </a:spcAft>
              <a:buClrTx/>
              <a:buSzTx/>
              <a:buFontTx/>
              <a:buNone/>
              <a:tabLst/>
              <a:defRPr sz="3150" b="0" i="0" u="none" strike="noStrike" cap="none" spc="-95" baseline="0">
                <a:solidFill>
                  <a:schemeClr val="lt1"/>
                </a:solidFill>
                <a:uFillTx/>
                <a:latin typeface="+mn-lt"/>
                <a:ea typeface="+mn-ea"/>
                <a:cs typeface="+mn-cs"/>
                <a:sym typeface="Graphik Semibold"/>
              </a:defRPr>
            </a:lvl8pPr>
            <a:lvl9pPr marL="0" marR="0" indent="1371600" algn="ctr" defTabSz="309563" rtl="0" latinLnBrk="0">
              <a:lnSpc>
                <a:spcPct val="80000"/>
              </a:lnSpc>
              <a:spcBef>
                <a:spcPts val="0"/>
              </a:spcBef>
              <a:spcAft>
                <a:spcPts val="0"/>
              </a:spcAft>
              <a:buClrTx/>
              <a:buSzTx/>
              <a:buFontTx/>
              <a:buNone/>
              <a:tabLst/>
              <a:defRPr sz="3150" b="0" i="0" u="none" strike="noStrike" cap="none" spc="-95" baseline="0">
                <a:solidFill>
                  <a:schemeClr val="lt1"/>
                </a:solidFill>
                <a:uFillTx/>
                <a:latin typeface="+mn-lt"/>
                <a:ea typeface="+mn-ea"/>
                <a:cs typeface="+mn-cs"/>
                <a:sym typeface="Graphik Semibold"/>
              </a:defRPr>
            </a:lvl9pPr>
          </a:lstStyle>
          <a:p>
            <a:pPr defTabSz="457200"/>
            <a:r>
              <a:rPr lang="en-US" sz="4800" b="1" kern="0" dirty="0">
                <a:solidFill>
                  <a:schemeClr val="lt1"/>
                </a:solidFill>
                <a:effectLst>
                  <a:outerShdw blurRad="38100" dist="38100" dir="2700000" algn="tl">
                    <a:srgbClr val="000000">
                      <a:alpha val="43137"/>
                    </a:srgbClr>
                  </a:outerShdw>
                </a:effectLst>
                <a:latin typeface="Graphik"/>
              </a:rPr>
              <a:t>CADRE Proudly Presents:</a:t>
            </a:r>
          </a:p>
        </p:txBody>
      </p:sp>
      <p:sp>
        <p:nvSpPr>
          <p:cNvPr id="4" name="Slide Number Placeholder 4">
            <a:extLst>
              <a:ext uri="{FF2B5EF4-FFF2-40B4-BE49-F238E27FC236}">
                <a16:creationId xmlns:a16="http://schemas.microsoft.com/office/drawing/2014/main" id="{75F397FD-2054-B171-5E1B-C67EBA5C20C4}"/>
              </a:ext>
            </a:extLst>
          </p:cNvPr>
          <p:cNvSpPr txBox="1">
            <a:spLocks/>
          </p:cNvSpPr>
          <p:nvPr/>
        </p:nvSpPr>
        <p:spPr>
          <a:xfrm>
            <a:off x="8188778" y="6291511"/>
            <a:ext cx="762000" cy="27146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ADE183-8E68-2F4D-8BDF-6BCCFF36C9AF}" type="slidenum">
              <a:rPr lang="en-US" sz="1200" smtClean="0">
                <a:latin typeface="Candara"/>
              </a:rPr>
              <a:pPr/>
              <a:t>5</a:t>
            </a:fld>
            <a:endParaRPr lang="en-US" sz="1200" dirty="0">
              <a:latin typeface="Candara"/>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Disclaimer:…"/>
          <p:cNvSpPr txBox="1">
            <a:spLocks/>
          </p:cNvSpPr>
          <p:nvPr/>
        </p:nvSpPr>
        <p:spPr>
          <a:xfrm>
            <a:off x="390338" y="2405742"/>
            <a:ext cx="8312853" cy="2805057"/>
          </a:xfrm>
          <a:prstGeom prst="rect">
            <a:avLst/>
          </a:prstGeom>
          <a:noFill/>
          <a:ln w="12700">
            <a:noFill/>
            <a:prstDash/>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rot="0" spcFirstLastPara="0" vertOverflow="overflow" horzOverflow="overflow" vert="horz" wrap="square" lIns="50800" tIns="50800" rIns="50800" bIns="50800" numCol="1" spcCol="0" rtlCol="0" fromWordArt="0" anchor="b" anchorCtr="0" forceAA="0" compatLnSpc="1">
            <a:prstTxWarp prst="textNoShape">
              <a:avLst/>
            </a:prstTxWarp>
            <a:noAutofit/>
          </a:bodyPr>
          <a:lstStyle/>
          <a:p>
            <a:pPr marL="0" marR="0" lvl="0" indent="0" algn="ctr" defTabSz="306467" rtl="0" eaLnBrk="1" fontAlgn="auto" latinLnBrk="0" hangingPunct="1">
              <a:lnSpc>
                <a:spcPct val="90000"/>
              </a:lnSpc>
              <a:spcBef>
                <a:spcPts val="0"/>
              </a:spcBef>
              <a:spcAft>
                <a:spcPts val="0"/>
              </a:spcAft>
              <a:buClrTx/>
              <a:buSzTx/>
              <a:buFontTx/>
              <a:buNone/>
              <a:tabLst/>
              <a:defRPr sz="11484" spc="-344"/>
            </a:pPr>
            <a:endParaRPr kumimoji="0" lang="en-US" sz="4400" b="0" i="0" u="none" strike="noStrike" kern="0" cap="none" spc="-150" normalizeH="0" baseline="0" noProof="0">
              <a:ln>
                <a:noFill/>
              </a:ln>
              <a:gradFill flip="none" rotWithShape="1">
                <a:gsLst>
                  <a:gs pos="0">
                    <a:srgbClr val="FF00D8"/>
                  </a:gs>
                  <a:gs pos="100000">
                    <a:srgbClr val="FF542E"/>
                  </a:gs>
                </a:gsLst>
                <a:lin ang="3960000" scaled="0"/>
              </a:gradFill>
              <a:effectLst/>
              <a:uLnTx/>
              <a:uFillTx/>
              <a:latin typeface="+mn-lt"/>
              <a:ea typeface="+mn-ea"/>
              <a:cs typeface="+mn-cs"/>
              <a:sym typeface="Graphik Semibold"/>
            </a:endParaRPr>
          </a:p>
          <a:p>
            <a:pPr marL="0" marR="0" lvl="0" indent="0" algn="ctr" defTabSz="306467" rtl="0" eaLnBrk="1" fontAlgn="auto" latinLnBrk="0" hangingPunct="1">
              <a:lnSpc>
                <a:spcPct val="90000"/>
              </a:lnSpc>
              <a:spcBef>
                <a:spcPts val="0"/>
              </a:spcBef>
              <a:spcAft>
                <a:spcPts val="0"/>
              </a:spcAft>
              <a:buClrTx/>
              <a:buSzTx/>
              <a:buFontTx/>
              <a:buNone/>
              <a:tabLst/>
              <a:defRPr sz="11484" spc="-344"/>
            </a:pPr>
            <a:r>
              <a:rPr kumimoji="0" lang="en-US" sz="4400" b="0" i="0" u="none" strike="noStrike" kern="0" cap="none" spc="-150" normalizeH="0" baseline="0" noProof="0">
                <a:ln>
                  <a:noFill/>
                </a:ln>
                <a:solidFill>
                  <a:schemeClr val="accent6">
                    <a:lumMod val="50000"/>
                  </a:schemeClr>
                </a:solidFill>
                <a:effectLst/>
                <a:uLnTx/>
                <a:uFillTx/>
                <a:latin typeface="+mn-lt"/>
                <a:ea typeface="+mn-ea"/>
                <a:cs typeface="+mn-cs"/>
                <a:sym typeface="Graphik Semibold"/>
              </a:rPr>
              <a:t>The views expressed herein are those of the presenters; they do not necessarily reflect the views of their employers.</a:t>
            </a:r>
            <a:endParaRPr kumimoji="0" lang="en-US" sz="4400" b="0" i="0" u="none" strike="noStrike" kern="0" cap="none" spc="-150" normalizeH="0" baseline="0" noProof="0" dirty="0">
              <a:ln>
                <a:noFill/>
              </a:ln>
              <a:solidFill>
                <a:schemeClr val="accent6">
                  <a:lumMod val="50000"/>
                </a:schemeClr>
              </a:solidFill>
              <a:effectLst/>
              <a:uLnTx/>
              <a:uFillTx/>
              <a:latin typeface="+mn-lt"/>
              <a:ea typeface="+mn-ea"/>
              <a:cs typeface="+mn-cs"/>
              <a:sym typeface="Graphik Semibold"/>
            </a:endParaRPr>
          </a:p>
        </p:txBody>
      </p:sp>
      <p:sp>
        <p:nvSpPr>
          <p:cNvPr id="2" name="Title 1">
            <a:extLst>
              <a:ext uri="{FF2B5EF4-FFF2-40B4-BE49-F238E27FC236}">
                <a16:creationId xmlns:a16="http://schemas.microsoft.com/office/drawing/2014/main" id="{D83CAB5A-D121-BD38-A765-2AA23AB1817E}"/>
              </a:ext>
            </a:extLst>
          </p:cNvPr>
          <p:cNvSpPr txBox="1">
            <a:spLocks noGrp="1"/>
          </p:cNvSpPr>
          <p:nvPr>
            <p:ph type="title" idx="4294967295"/>
          </p:nvPr>
        </p:nvSpPr>
        <p:spPr>
          <a:xfrm>
            <a:off x="1534886" y="846070"/>
            <a:ext cx="6193971" cy="1149033"/>
          </a:xfrm>
          <a:prstGeom prst="rect">
            <a:avLst/>
          </a:prstGeom>
          <a:noFill/>
          <a:ln w="12700" cap="flat">
            <a:noFill/>
            <a:prst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lvl="0" indent="0" algn="ctr" defTabSz="2438400" rtl="0" eaLnBrk="1" fontAlgn="auto" latinLnBrk="0" hangingPunct="0">
              <a:lnSpc>
                <a:spcPct val="100000"/>
              </a:lnSpc>
              <a:spcBef>
                <a:spcPts val="2400"/>
              </a:spcBef>
              <a:spcAft>
                <a:spcPts val="0"/>
              </a:spcAft>
              <a:buClrTx/>
              <a:buSzTx/>
              <a:buFontTx/>
              <a:buNone/>
              <a:tabLst/>
              <a:defRPr/>
            </a:pPr>
            <a:r>
              <a:rPr kumimoji="0" lang="en-US" sz="4800" b="0" i="0" u="none" strike="noStrike" kern="1200" cap="none" spc="-150" normalizeH="0" baseline="0" noProof="0" dirty="0">
                <a:ln>
                  <a:noFill/>
                </a:ln>
                <a:solidFill>
                  <a:srgbClr val="002060"/>
                </a:solidFill>
                <a:effectLst/>
                <a:uLnTx/>
                <a:uFillTx/>
                <a:latin typeface="+mn-lt"/>
                <a:ea typeface="+mn-ea"/>
                <a:cs typeface="+mn-cs"/>
              </a:rPr>
              <a:t>Presenters’ Disclaimer:</a:t>
            </a:r>
            <a:endParaRPr kumimoji="0" lang="en-US" sz="4800" b="0" i="0" u="none" strike="noStrike" kern="1200" cap="none" spc="0" normalizeH="0" baseline="0" noProof="0" dirty="0">
              <a:ln>
                <a:noFill/>
              </a:ln>
              <a:solidFill>
                <a:srgbClr val="000000"/>
              </a:solidFill>
              <a:effectLst/>
              <a:uLnTx/>
              <a:uFillTx/>
              <a:latin typeface="Graphik"/>
              <a:ea typeface="Graphik"/>
              <a:cs typeface="Graphik"/>
              <a:sym typeface="Graphik"/>
            </a:endParaRPr>
          </a:p>
        </p:txBody>
      </p:sp>
      <p:sp>
        <p:nvSpPr>
          <p:cNvPr id="4" name="Slide Number Placeholder 4">
            <a:extLst>
              <a:ext uri="{FF2B5EF4-FFF2-40B4-BE49-F238E27FC236}">
                <a16:creationId xmlns:a16="http://schemas.microsoft.com/office/drawing/2014/main" id="{7AB4F4B8-81C5-12F8-10E8-84EF6ED1F1D3}"/>
              </a:ext>
            </a:extLst>
          </p:cNvPr>
          <p:cNvSpPr txBox="1">
            <a:spLocks/>
          </p:cNvSpPr>
          <p:nvPr/>
        </p:nvSpPr>
        <p:spPr>
          <a:xfrm>
            <a:off x="8322191" y="6342285"/>
            <a:ext cx="762000" cy="27146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ADE183-8E68-2F4D-8BDF-6BCCFF36C9AF}" type="slidenum">
              <a:rPr lang="en-US" sz="1200" smtClean="0">
                <a:latin typeface="Candara"/>
              </a:rPr>
              <a:pPr/>
              <a:t>6</a:t>
            </a:fld>
            <a:endParaRPr lang="en-US" sz="1200" dirty="0">
              <a:latin typeface="Candara"/>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bout the Presenters…">
            <a:extLst>
              <a:ext uri="{FF2B5EF4-FFF2-40B4-BE49-F238E27FC236}">
                <a16:creationId xmlns:a16="http://schemas.microsoft.com/office/drawing/2014/main" id="{E64DD055-30DE-415E-8981-8EC9797F81E1}"/>
              </a:ext>
            </a:extLst>
          </p:cNvPr>
          <p:cNvSpPr txBox="1">
            <a:spLocks/>
          </p:cNvSpPr>
          <p:nvPr/>
        </p:nvSpPr>
        <p:spPr>
          <a:xfrm>
            <a:off x="-291227" y="2289973"/>
            <a:ext cx="9721690" cy="38764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lnSpcReduction="10000"/>
          </a:bodyPr>
          <a:lstStyle>
            <a:lvl1pPr marL="0" marR="0" indent="0" algn="ctr" defTabSz="309563" rtl="0" latinLnBrk="0">
              <a:lnSpc>
                <a:spcPct val="90000"/>
              </a:lnSpc>
              <a:spcBef>
                <a:spcPts val="0"/>
              </a:spcBef>
              <a:spcAft>
                <a:spcPts val="0"/>
              </a:spcAft>
              <a:buClrTx/>
              <a:buSzTx/>
              <a:buFontTx/>
              <a:buNone/>
              <a:tabLst/>
              <a:defRPr sz="4350" b="0" i="0" u="none" strike="noStrike" cap="none" spc="-131" baseline="0">
                <a:gradFill flip="none" rotWithShape="1">
                  <a:gsLst>
                    <a:gs pos="0">
                      <a:srgbClr val="FF00D8"/>
                    </a:gs>
                    <a:gs pos="100000">
                      <a:srgbClr val="FF542E"/>
                    </a:gs>
                  </a:gsLst>
                  <a:lin ang="3960000" scaled="0"/>
                </a:gradFill>
                <a:uFillTx/>
                <a:latin typeface="+mn-lt"/>
                <a:ea typeface="+mn-ea"/>
                <a:cs typeface="+mn-cs"/>
                <a:sym typeface="Graphik Semibold"/>
              </a:defRPr>
            </a:lvl1pPr>
            <a:lvl2pPr marL="0" marR="0" indent="17145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2pPr>
            <a:lvl3pPr marL="0" marR="0" indent="34290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3pPr>
            <a:lvl4pPr marL="0" marR="0" indent="51435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4pPr>
            <a:lvl5pPr marL="0" marR="0" indent="68580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5pPr>
            <a:lvl6pPr marL="0" marR="0" indent="85725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6pPr>
            <a:lvl7pPr marL="0" marR="0" indent="102870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7pPr>
            <a:lvl8pPr marL="0" marR="0" indent="120015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8pPr>
            <a:lvl9pPr marL="0" marR="0" indent="137160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9pPr>
          </a:lstStyle>
          <a:p>
            <a:pPr defTabSz="330200">
              <a:defRPr sz="4640" spc="-139"/>
            </a:pPr>
            <a:endParaRPr lang="en-US" sz="4800" kern="0" spc="-139" dirty="0">
              <a:solidFill>
                <a:schemeClr val="accent6">
                  <a:lumMod val="50000"/>
                </a:schemeClr>
              </a:solidFill>
            </a:endParaRPr>
          </a:p>
          <a:p>
            <a:pPr defTabSz="330200">
              <a:defRPr sz="4640" spc="-139"/>
            </a:pPr>
            <a:r>
              <a:rPr lang="en-US" sz="2800" dirty="0">
                <a:solidFill>
                  <a:srgbClr val="002060"/>
                </a:solidFill>
              </a:rPr>
              <a:t>Former teacher</a:t>
            </a:r>
          </a:p>
          <a:p>
            <a:pPr defTabSz="330200">
              <a:defRPr sz="4640" spc="-139"/>
            </a:pPr>
            <a:r>
              <a:rPr lang="en-US" sz="2800" dirty="0">
                <a:solidFill>
                  <a:srgbClr val="002060"/>
                </a:solidFill>
              </a:rPr>
              <a:t>Former building level administrator</a:t>
            </a:r>
          </a:p>
          <a:p>
            <a:pPr defTabSz="330200">
              <a:defRPr sz="4640" spc="-139"/>
            </a:pPr>
            <a:r>
              <a:rPr lang="en-US" sz="2800" dirty="0">
                <a:solidFill>
                  <a:srgbClr val="002060"/>
                </a:solidFill>
              </a:rPr>
              <a:t>Former professor</a:t>
            </a:r>
          </a:p>
          <a:p>
            <a:pPr defTabSz="330200">
              <a:defRPr sz="4640" spc="-139"/>
            </a:pPr>
            <a:r>
              <a:rPr lang="en-US" sz="2800" dirty="0">
                <a:solidFill>
                  <a:srgbClr val="002060"/>
                </a:solidFill>
              </a:rPr>
              <a:t>Former First Tier Due Process Hearing Officer</a:t>
            </a:r>
          </a:p>
          <a:p>
            <a:pPr defTabSz="330200">
              <a:defRPr sz="4640" spc="-139"/>
            </a:pPr>
            <a:endParaRPr lang="en-US" sz="2800" kern="0" spc="-139" dirty="0">
              <a:solidFill>
                <a:srgbClr val="002060"/>
              </a:solidFill>
            </a:endParaRPr>
          </a:p>
          <a:p>
            <a:pPr defTabSz="330200">
              <a:defRPr sz="4640" spc="-139"/>
            </a:pPr>
            <a:r>
              <a:rPr lang="en-US" sz="2800" u="sng" kern="0" spc="-139" dirty="0">
                <a:solidFill>
                  <a:srgbClr val="002060"/>
                </a:solidFill>
              </a:rPr>
              <a:t>Current:</a:t>
            </a:r>
          </a:p>
          <a:p>
            <a:pPr defTabSz="330200">
              <a:defRPr sz="4640" spc="-139"/>
            </a:pPr>
            <a:r>
              <a:rPr lang="en-US" sz="2800" kern="0" spc="-139" dirty="0">
                <a:solidFill>
                  <a:srgbClr val="002060"/>
                </a:solidFill>
              </a:rPr>
              <a:t>Principal Researcher, American Institutes for Research</a:t>
            </a:r>
          </a:p>
          <a:p>
            <a:pPr defTabSz="330200">
              <a:defRPr sz="4640" spc="-139"/>
            </a:pPr>
            <a:r>
              <a:rPr lang="en-US" sz="2800" kern="0" spc="-139" dirty="0">
                <a:solidFill>
                  <a:srgbClr val="002060"/>
                </a:solidFill>
              </a:rPr>
              <a:t>Second Tier Hearing Officer</a:t>
            </a:r>
          </a:p>
          <a:p>
            <a:pPr defTabSz="330200">
              <a:defRPr sz="4640" spc="-139"/>
            </a:pPr>
            <a:r>
              <a:rPr lang="en-US" sz="2800" kern="0" spc="-139" dirty="0">
                <a:solidFill>
                  <a:srgbClr val="002060"/>
                </a:solidFill>
              </a:rPr>
              <a:t>Author</a:t>
            </a:r>
          </a:p>
        </p:txBody>
      </p:sp>
      <p:sp>
        <p:nvSpPr>
          <p:cNvPr id="10" name="TextBox 9">
            <a:extLst>
              <a:ext uri="{FF2B5EF4-FFF2-40B4-BE49-F238E27FC236}">
                <a16:creationId xmlns:a16="http://schemas.microsoft.com/office/drawing/2014/main" id="{8A1E58C7-B02E-CEB0-9AE7-96C8BF468F43}"/>
              </a:ext>
            </a:extLst>
          </p:cNvPr>
          <p:cNvSpPr txBox="1"/>
          <p:nvPr/>
        </p:nvSpPr>
        <p:spPr>
          <a:xfrm>
            <a:off x="1837570" y="241186"/>
            <a:ext cx="5765180" cy="11490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400" rtl="0" fontAlgn="auto" latinLnBrk="0" hangingPunct="0">
              <a:lnSpc>
                <a:spcPct val="100000"/>
              </a:lnSpc>
              <a:spcBef>
                <a:spcPts val="2400"/>
              </a:spcBef>
              <a:spcAft>
                <a:spcPts val="0"/>
              </a:spcAft>
              <a:buClrTx/>
              <a:buSzTx/>
              <a:buFontTx/>
              <a:buNone/>
              <a:tabLst/>
            </a:pPr>
            <a:r>
              <a:rPr kumimoji="0" lang="en-US" sz="4800" b="0" i="0" u="none" strike="noStrike" kern="0" cap="none" spc="-131" normalizeH="0" baseline="0" noProof="0" dirty="0">
                <a:ln>
                  <a:noFill/>
                </a:ln>
                <a:solidFill>
                  <a:srgbClr val="002060"/>
                </a:solidFill>
                <a:effectLst/>
                <a:uLnTx/>
                <a:uFillTx/>
                <a:latin typeface="+mn-lt"/>
                <a:ea typeface="+mn-ea"/>
                <a:cs typeface="+mn-cs"/>
                <a:sym typeface="Graphik Semibold"/>
              </a:rPr>
              <a:t>About the Presenters</a:t>
            </a:r>
            <a:endParaRPr kumimoji="0" lang="en-US" sz="4800" b="0" i="0" u="none" strike="noStrike" cap="none" spc="0" normalizeH="0" baseline="0" dirty="0">
              <a:ln>
                <a:noFill/>
              </a:ln>
              <a:solidFill>
                <a:srgbClr val="000000"/>
              </a:solidFill>
              <a:effectLst/>
              <a:uFillTx/>
              <a:latin typeface="Graphik"/>
              <a:ea typeface="Graphik"/>
              <a:cs typeface="Graphik"/>
              <a:sym typeface="Graphik"/>
            </a:endParaRPr>
          </a:p>
        </p:txBody>
      </p:sp>
      <p:sp>
        <p:nvSpPr>
          <p:cNvPr id="2" name="Title 1">
            <a:extLst>
              <a:ext uri="{FF2B5EF4-FFF2-40B4-BE49-F238E27FC236}">
                <a16:creationId xmlns:a16="http://schemas.microsoft.com/office/drawing/2014/main" id="{C8CD23A6-F704-5CD9-308A-5C5C05996E0B}"/>
              </a:ext>
            </a:extLst>
          </p:cNvPr>
          <p:cNvSpPr txBox="1">
            <a:spLocks noGrp="1"/>
          </p:cNvSpPr>
          <p:nvPr>
            <p:ph type="title" idx="4294967295"/>
          </p:nvPr>
        </p:nvSpPr>
        <p:spPr>
          <a:xfrm>
            <a:off x="1536487" y="1374071"/>
            <a:ext cx="6066263" cy="1149033"/>
          </a:xfrm>
          <a:prstGeom prst="rect">
            <a:avLst/>
          </a:prstGeom>
          <a:noFill/>
          <a:ln w="12700" cap="flat">
            <a:noFill/>
            <a:prst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lvl="0" indent="0" algn="ctr" defTabSz="2438400" rtl="0" eaLnBrk="1" fontAlgn="auto" latinLnBrk="0" hangingPunct="0">
              <a:lnSpc>
                <a:spcPct val="100000"/>
              </a:lnSpc>
              <a:spcBef>
                <a:spcPts val="2400"/>
              </a:spcBef>
              <a:spcAft>
                <a:spcPts val="0"/>
              </a:spcAft>
              <a:buClrTx/>
              <a:buSzTx/>
              <a:buFontTx/>
              <a:buNone/>
              <a:tabLst/>
              <a:defRPr/>
            </a:pPr>
            <a:r>
              <a:rPr kumimoji="0" lang="en-US" sz="4800" b="0" i="0" u="none" strike="noStrike" kern="0" cap="none" spc="-139" normalizeH="0" baseline="0" noProof="0" dirty="0">
                <a:ln>
                  <a:noFill/>
                </a:ln>
                <a:solidFill>
                  <a:schemeClr val="accent6">
                    <a:lumMod val="50000"/>
                  </a:schemeClr>
                </a:solidFill>
                <a:effectLst/>
                <a:uLnTx/>
                <a:uFillTx/>
                <a:latin typeface="+mn-lt"/>
                <a:ea typeface="+mn-ea"/>
                <a:cs typeface="+mn-cs"/>
                <a:sym typeface="Graphik Semibold"/>
              </a:rPr>
              <a:t>David Bateman, PhD</a:t>
            </a:r>
            <a:endParaRPr kumimoji="0" lang="en-US" sz="4800" b="0" i="0" u="none" strike="noStrike" kern="1200" cap="none" spc="0" normalizeH="0" baseline="0" noProof="0" dirty="0">
              <a:ln>
                <a:noFill/>
              </a:ln>
              <a:solidFill>
                <a:srgbClr val="000000"/>
              </a:solidFill>
              <a:effectLst/>
              <a:uLnTx/>
              <a:uFillTx/>
              <a:latin typeface="Graphik"/>
              <a:ea typeface="Graphik"/>
              <a:cs typeface="Graphik"/>
              <a:sym typeface="Graphik"/>
            </a:endParaRPr>
          </a:p>
        </p:txBody>
      </p:sp>
      <p:sp>
        <p:nvSpPr>
          <p:cNvPr id="12" name="Slide Number Placeholder 4">
            <a:extLst>
              <a:ext uri="{FF2B5EF4-FFF2-40B4-BE49-F238E27FC236}">
                <a16:creationId xmlns:a16="http://schemas.microsoft.com/office/drawing/2014/main" id="{971A5C86-4D01-9E59-1E07-F9F4155700FE}"/>
              </a:ext>
            </a:extLst>
          </p:cNvPr>
          <p:cNvSpPr txBox="1">
            <a:spLocks/>
          </p:cNvSpPr>
          <p:nvPr/>
        </p:nvSpPr>
        <p:spPr>
          <a:xfrm>
            <a:off x="8115228" y="6160358"/>
            <a:ext cx="762000" cy="27146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ADE183-8E68-2F4D-8BDF-6BCCFF36C9AF}" type="slidenum">
              <a:rPr lang="en-US" sz="1200" smtClean="0">
                <a:latin typeface="Candara"/>
              </a:rPr>
              <a:pPr/>
              <a:t>7</a:t>
            </a:fld>
            <a:endParaRPr lang="en-US" sz="1200" dirty="0">
              <a:latin typeface="Candara"/>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7" name="Text Placeholder 5"/>
          <p:cNvSpPr>
            <a:spLocks noGrp="1"/>
          </p:cNvSpPr>
          <p:nvPr>
            <p:ph type="body" idx="21"/>
          </p:nvPr>
        </p:nvSpPr>
        <p:spPr>
          <a:xfrm>
            <a:off x="2220493" y="5889259"/>
            <a:ext cx="4421584" cy="917821"/>
          </a:xfrm>
          <a:prstGeom prst="rect">
            <a:avLst/>
          </a:prstGeom>
          <a:solidFill>
            <a:srgbClr val="DDF2FF"/>
          </a:solidFill>
          <a:effectLst>
            <a:softEdge rad="3810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lnSpcReduction="10000"/>
          </a:bodyPr>
          <a:lstStyle/>
          <a:p>
            <a:pPr algn="ctr" defTabSz="411480">
              <a:spcBef>
                <a:spcPts val="413"/>
              </a:spcBef>
              <a:defRPr sz="4960" b="1" i="0"/>
            </a:pPr>
            <a:r>
              <a:rPr sz="1800" dirty="0"/>
              <a:t>For More Information:</a:t>
            </a:r>
          </a:p>
          <a:p>
            <a:pPr algn="ctr" defTabSz="411480">
              <a:lnSpc>
                <a:spcPct val="100000"/>
              </a:lnSpc>
              <a:spcBef>
                <a:spcPts val="413"/>
              </a:spcBef>
              <a:defRPr sz="4960" i="0"/>
            </a:pPr>
            <a:r>
              <a:rPr sz="1600" dirty="0"/>
              <a:t>David Bateman               Lynn </a:t>
            </a:r>
            <a:r>
              <a:rPr sz="1600" dirty="0" err="1"/>
              <a:t>Holdheide</a:t>
            </a:r>
            <a:endParaRPr sz="1600" dirty="0"/>
          </a:p>
          <a:p>
            <a:pPr algn="ctr" defTabSz="411480">
              <a:lnSpc>
                <a:spcPct val="100000"/>
              </a:lnSpc>
              <a:spcBef>
                <a:spcPts val="413"/>
              </a:spcBef>
              <a:defRPr sz="4960" i="0"/>
            </a:pPr>
            <a:r>
              <a:rPr sz="1600" dirty="0"/>
              <a:t>dbateman@air.org        lholdheide@air.org</a:t>
            </a:r>
          </a:p>
        </p:txBody>
      </p:sp>
      <p:sp>
        <p:nvSpPr>
          <p:cNvPr id="14" name="Rectangle: Rounded Corners 13">
            <a:extLst>
              <a:ext uri="{FF2B5EF4-FFF2-40B4-BE49-F238E27FC236}">
                <a16:creationId xmlns:a16="http://schemas.microsoft.com/office/drawing/2014/main" id="{960F4CD7-1F11-68FE-3E1F-44705DECF62A}"/>
              </a:ext>
            </a:extLst>
          </p:cNvPr>
          <p:cNvSpPr/>
          <p:nvPr/>
        </p:nvSpPr>
        <p:spPr>
          <a:xfrm>
            <a:off x="5159829" y="1019355"/>
            <a:ext cx="3816531" cy="4480560"/>
          </a:xfrm>
          <a:prstGeom prst="roundRect">
            <a:avLst/>
          </a:prstGeom>
          <a:solidFill>
            <a:srgbClr val="DDF2FF"/>
          </a:solid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b="0" i="0" u="none" strike="noStrike" cap="none" spc="0" normalizeH="0" baseline="0" dirty="0">
                <a:ln>
                  <a:noFill/>
                </a:ln>
                <a:effectLst/>
                <a:uFillTx/>
                <a:latin typeface="Graphik-Medium"/>
                <a:ea typeface="Graphik-Medium"/>
                <a:cs typeface="Graphik-Medium"/>
                <a:sym typeface="Graphik Medium"/>
              </a:rPr>
              <a:t>Goal: Create a Leadership Learning System (LLS) that provides continuous learning from initial education to professional development. This system will improve the abilities and support structures at various levels, including state, regional, district, and individual program levels. The goal is to better prepare, support, and keep administrative staff in schools and early intervention services, focusing on improving the educational experiences and success of students with disabilities (</a:t>
            </a:r>
            <a:r>
              <a:rPr kumimoji="0" lang="en-US" b="0" i="0" u="none" strike="noStrike" cap="none" spc="0" normalizeH="0" baseline="0" dirty="0" err="1">
                <a:ln>
                  <a:noFill/>
                </a:ln>
                <a:effectLst/>
                <a:uFillTx/>
                <a:latin typeface="Graphik-Medium"/>
                <a:ea typeface="Graphik-Medium"/>
                <a:cs typeface="Graphik-Medium"/>
                <a:sym typeface="Graphik Medium"/>
              </a:rPr>
              <a:t>SWDs</a:t>
            </a:r>
            <a:r>
              <a:rPr kumimoji="0" lang="en-US" b="0" i="0" u="none" strike="noStrike" cap="none" spc="0" normalizeH="0" baseline="0" dirty="0">
                <a:ln>
                  <a:noFill/>
                </a:ln>
                <a:effectLst/>
                <a:uFillTx/>
                <a:latin typeface="Graphik-Medium"/>
                <a:ea typeface="Graphik-Medium"/>
                <a:cs typeface="Graphik-Medium"/>
                <a:sym typeface="Graphik Medium"/>
              </a:rPr>
              <a:t>) and their families.</a:t>
            </a:r>
          </a:p>
        </p:txBody>
      </p:sp>
      <p:sp>
        <p:nvSpPr>
          <p:cNvPr id="196" name="Content Placeholder 2"/>
          <p:cNvSpPr txBox="1">
            <a:spLocks noGrp="1"/>
          </p:cNvSpPr>
          <p:nvPr>
            <p:ph type="body" sz="half" idx="1"/>
          </p:nvPr>
        </p:nvSpPr>
        <p:spPr>
          <a:xfrm>
            <a:off x="0" y="1313960"/>
            <a:ext cx="4974010" cy="4754905"/>
          </a:xfrm>
          <a:prstGeom prst="rect">
            <a:avLst/>
          </a:prstGeom>
        </p:spPr>
        <p:txBody>
          <a:bodyPr>
            <a:noAutofit/>
          </a:bodyPr>
          <a:lstStyle/>
          <a:p>
            <a:pPr marL="511175" indent="-336550">
              <a:lnSpc>
                <a:spcPct val="100000"/>
              </a:lnSpc>
            </a:pPr>
            <a:r>
              <a:rPr sz="2000" dirty="0">
                <a:solidFill>
                  <a:schemeClr val="tx1"/>
                </a:solidFill>
                <a:latin typeface="+mj-lt"/>
              </a:rPr>
              <a:t>Establish and maintain state-level partnerships to ensure leaders have competencies to implement IDEA.</a:t>
            </a:r>
          </a:p>
          <a:p>
            <a:pPr marL="511175" indent="-336550">
              <a:lnSpc>
                <a:spcPct val="100000"/>
              </a:lnSpc>
            </a:pPr>
            <a:r>
              <a:rPr sz="2000" dirty="0">
                <a:solidFill>
                  <a:schemeClr val="tx1"/>
                </a:solidFill>
                <a:latin typeface="+mj-lt"/>
              </a:rPr>
              <a:t>Identify IDEA-related professional competencies.</a:t>
            </a:r>
          </a:p>
          <a:p>
            <a:pPr marL="511175" indent="-336550">
              <a:lnSpc>
                <a:spcPct val="100000"/>
              </a:lnSpc>
            </a:pPr>
            <a:r>
              <a:rPr sz="2000" dirty="0">
                <a:solidFill>
                  <a:schemeClr val="tx1"/>
                </a:solidFill>
                <a:latin typeface="+mj-lt"/>
              </a:rPr>
              <a:t>Develop and disseminate resources.</a:t>
            </a:r>
          </a:p>
          <a:p>
            <a:pPr marL="511175" indent="-336550">
              <a:lnSpc>
                <a:spcPct val="100000"/>
              </a:lnSpc>
            </a:pPr>
            <a:r>
              <a:rPr sz="2000" dirty="0">
                <a:solidFill>
                  <a:schemeClr val="tx1"/>
                </a:solidFill>
                <a:latin typeface="+mj-lt"/>
              </a:rPr>
              <a:t>Deliver high-quality professional learning.</a:t>
            </a:r>
          </a:p>
          <a:p>
            <a:pPr marL="511175" indent="-336550">
              <a:lnSpc>
                <a:spcPct val="100000"/>
              </a:lnSpc>
            </a:pPr>
            <a:r>
              <a:rPr sz="2000" dirty="0">
                <a:solidFill>
                  <a:schemeClr val="tx1"/>
                </a:solidFill>
                <a:latin typeface="+mj-lt"/>
              </a:rPr>
              <a:t>Cultivate inclusive leadership practices.</a:t>
            </a:r>
          </a:p>
          <a:p>
            <a:pPr marL="511175" indent="-336550">
              <a:lnSpc>
                <a:spcPct val="100000"/>
              </a:lnSpc>
            </a:pPr>
            <a:r>
              <a:rPr sz="2000" dirty="0">
                <a:solidFill>
                  <a:schemeClr val="tx1"/>
                </a:solidFill>
                <a:latin typeface="+mj-lt"/>
              </a:rPr>
              <a:t>Evaluate effectiveness.</a:t>
            </a:r>
          </a:p>
          <a:p>
            <a:pPr marL="511175" indent="-336550">
              <a:lnSpc>
                <a:spcPct val="100000"/>
              </a:lnSpc>
            </a:pPr>
            <a:r>
              <a:rPr sz="2000" dirty="0">
                <a:solidFill>
                  <a:schemeClr val="tx1"/>
                </a:solidFill>
                <a:latin typeface="+mj-lt"/>
              </a:rPr>
              <a:t>Foster Community Engagement and Collaboration.</a:t>
            </a:r>
          </a:p>
          <a:p>
            <a:pPr marL="511175" indent="-336550">
              <a:lnSpc>
                <a:spcPct val="100000"/>
              </a:lnSpc>
            </a:pPr>
            <a:r>
              <a:rPr sz="2000" dirty="0">
                <a:solidFill>
                  <a:schemeClr val="tx1"/>
                </a:solidFill>
                <a:latin typeface="+mj-lt"/>
              </a:rPr>
              <a:t>Enhance the capacity of state-level partners to use Center products to deliver high-quality professional development.</a:t>
            </a:r>
          </a:p>
        </p:txBody>
      </p:sp>
      <p:sp>
        <p:nvSpPr>
          <p:cNvPr id="195" name="Title 1"/>
          <p:cNvSpPr txBox="1">
            <a:spLocks noGrp="1"/>
          </p:cNvSpPr>
          <p:nvPr>
            <p:ph type="title"/>
          </p:nvPr>
        </p:nvSpPr>
        <p:spPr>
          <a:xfrm>
            <a:off x="211183" y="74714"/>
            <a:ext cx="8503920" cy="849902"/>
          </a:xfrm>
          <a:prstGeom prst="rect">
            <a:avLst/>
          </a:prstGeom>
        </p:spPr>
        <p:txBody>
          <a:bodyPr>
            <a:noAutofit/>
          </a:bodyPr>
          <a:lstStyle>
            <a:lvl1pPr algn="ctr">
              <a:defRPr sz="11600"/>
            </a:lvl1pPr>
          </a:lstStyle>
          <a:p>
            <a:r>
              <a:rPr sz="6000" dirty="0"/>
              <a:t>Lead IDEA Center</a:t>
            </a:r>
          </a:p>
        </p:txBody>
      </p:sp>
      <p:sp>
        <p:nvSpPr>
          <p:cNvPr id="15" name="Slide Number Placeholder 4">
            <a:extLst>
              <a:ext uri="{FF2B5EF4-FFF2-40B4-BE49-F238E27FC236}">
                <a16:creationId xmlns:a16="http://schemas.microsoft.com/office/drawing/2014/main" id="{E656C81D-EE9C-9E02-09AB-55CCCB7F1A20}"/>
              </a:ext>
            </a:extLst>
          </p:cNvPr>
          <p:cNvSpPr txBox="1">
            <a:spLocks/>
          </p:cNvSpPr>
          <p:nvPr/>
        </p:nvSpPr>
        <p:spPr>
          <a:xfrm>
            <a:off x="8334103" y="6091347"/>
            <a:ext cx="762000" cy="27146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ADE183-8E68-2F4D-8BDF-6BCCFF36C9AF}" type="slidenum">
              <a:rPr lang="en-US" sz="1200" smtClean="0">
                <a:latin typeface="Candara"/>
              </a:rPr>
              <a:pPr/>
              <a:t>8</a:t>
            </a:fld>
            <a:endParaRPr lang="en-US" sz="1200" dirty="0">
              <a:latin typeface="Candara"/>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Screenshot 2023-10-03 at 10.59.18 AM.png" descr="AIR Flyer: Advancing Evidence; Improving Lives.&#10;&#10;Special Education Program Reviews&#10;What is a special education program review and why is it important? &#10;Also known as an audit or program evaluation, the goal of a program review is to examine the legal compliance, instructional quality, and efficiency of a district or state special education program. AIR uses a research-based approach, grounded in an understanding of special education law and best practice, to identify strengths, areas in need of improvement and recommendations.&#10;&#10;What does a program review look like?&#10;Reviews vary in scope and duration. Some may last several months while others may last multiple years, with preliminary findings informing later data collection and follow up technical assistance. They may focus solely on special education or be part of a larger review of educational equity, federal programs, or other student support systems. They may include onsite and/or offsite data collection and use different analysis approaches. &#10;&#10;Examples of common data sources used in these reviews: &#10;&#10;Extant Data&#10;Document Review&#10;IEP Review&#10;Feedback from key informants  from surveys and interviews."/>
          <p:cNvPicPr>
            <a:picLocks noChangeAspect="1"/>
          </p:cNvPicPr>
          <p:nvPr/>
        </p:nvPicPr>
        <p:blipFill rotWithShape="1">
          <a:blip r:embed="rId2"/>
          <a:srcRect t="608" r="669"/>
          <a:stretch/>
        </p:blipFill>
        <p:spPr>
          <a:xfrm>
            <a:off x="275167" y="298903"/>
            <a:ext cx="8593665" cy="6173787"/>
          </a:xfrm>
          <a:prstGeom prst="rect">
            <a:avLst/>
          </a:prstGeom>
          <a:ln w="12700">
            <a:miter lim="400000"/>
          </a:ln>
        </p:spPr>
      </p:pic>
      <p:sp>
        <p:nvSpPr>
          <p:cNvPr id="4" name="Title 1">
            <a:extLst>
              <a:ext uri="{FF2B5EF4-FFF2-40B4-BE49-F238E27FC236}">
                <a16:creationId xmlns:a16="http://schemas.microsoft.com/office/drawing/2014/main" id="{916140CB-24FD-9B4A-4615-1091E3CA77E3}"/>
              </a:ext>
              <a:ext uri="{C183D7F6-B498-43B3-948B-1728B52AA6E4}">
                <adec:decorative xmlns:adec="http://schemas.microsoft.com/office/drawing/2017/decorative" val="0"/>
              </a:ext>
            </a:extLst>
          </p:cNvPr>
          <p:cNvSpPr txBox="1">
            <a:spLocks/>
          </p:cNvSpPr>
          <p:nvPr/>
        </p:nvSpPr>
        <p:spPr>
          <a:xfrm>
            <a:off x="640080" y="-1786265"/>
            <a:ext cx="8503920" cy="849902"/>
          </a:xfrm>
          <a:prstGeom prst="rect">
            <a:avLst/>
          </a:prstGeom>
        </p:spPr>
        <p:txBody>
          <a:bodyPr lIns="91440" tIns="45720" rIns="91440" bIns="45720" anchor="t">
            <a:noAutofit/>
          </a:bodyPr>
          <a:lstStyle>
            <a:lvl1pPr marL="0" marR="0" indent="0" algn="ctr" defTabSz="309563" rtl="0" latinLnBrk="0">
              <a:lnSpc>
                <a:spcPct val="80000"/>
              </a:lnSpc>
              <a:spcBef>
                <a:spcPts val="0"/>
              </a:spcBef>
              <a:spcAft>
                <a:spcPts val="0"/>
              </a:spcAft>
              <a:buClrTx/>
              <a:buSzTx/>
              <a:buFontTx/>
              <a:buNone/>
              <a:tabLst/>
              <a:defRPr sz="11600" b="0" i="0" u="none" strike="noStrike" cap="none" spc="-95" baseline="0">
                <a:solidFill>
                  <a:srgbClr val="000000"/>
                </a:solidFill>
                <a:uFillTx/>
                <a:latin typeface="+mn-lt"/>
                <a:ea typeface="+mn-ea"/>
                <a:cs typeface="+mn-cs"/>
                <a:sym typeface="Graphik Semibold"/>
              </a:defRPr>
            </a:lvl1pPr>
            <a:lvl2pPr marL="0" marR="0" indent="17145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2pPr>
            <a:lvl3pPr marL="0" marR="0" indent="34290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3pPr>
            <a:lvl4pPr marL="0" marR="0" indent="51435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4pPr>
            <a:lvl5pPr marL="0" marR="0" indent="68580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5pPr>
            <a:lvl6pPr marL="0" marR="0" indent="85725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6pPr>
            <a:lvl7pPr marL="0" marR="0" indent="102870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7pPr>
            <a:lvl8pPr marL="0" marR="0" indent="120015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8pPr>
            <a:lvl9pPr marL="0" marR="0" indent="137160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9pPr>
          </a:lstStyle>
          <a:p>
            <a:r>
              <a:rPr lang="en-US" sz="6000" kern="0" dirty="0"/>
              <a:t>AIR Special Education Program Reviews</a:t>
            </a:r>
            <a:endParaRPr lang="en-US" dirty="0"/>
          </a:p>
        </p:txBody>
      </p:sp>
      <p:sp>
        <p:nvSpPr>
          <p:cNvPr id="5" name="Slide Number Placeholder 4">
            <a:extLst>
              <a:ext uri="{FF2B5EF4-FFF2-40B4-BE49-F238E27FC236}">
                <a16:creationId xmlns:a16="http://schemas.microsoft.com/office/drawing/2014/main" id="{6CF95BCC-EC2D-C9BB-F792-04FBD640B300}"/>
              </a:ext>
            </a:extLst>
          </p:cNvPr>
          <p:cNvSpPr txBox="1">
            <a:spLocks/>
          </p:cNvSpPr>
          <p:nvPr/>
        </p:nvSpPr>
        <p:spPr>
          <a:xfrm>
            <a:off x="8487832" y="6287634"/>
            <a:ext cx="762000" cy="27146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ADE183-8E68-2F4D-8BDF-6BCCFF36C9AF}" type="slidenum">
              <a:rPr lang="en-US" sz="1200" smtClean="0">
                <a:latin typeface="Candara"/>
              </a:rPr>
              <a:pPr/>
              <a:t>9</a:t>
            </a:fld>
            <a:endParaRPr lang="en-US" sz="1200" dirty="0">
              <a:latin typeface="Candara"/>
            </a:endParaRPr>
          </a:p>
        </p:txBody>
      </p:sp>
      <p:sp>
        <p:nvSpPr>
          <p:cNvPr id="2" name="Title 1">
            <a:extLst>
              <a:ext uri="{FF2B5EF4-FFF2-40B4-BE49-F238E27FC236}">
                <a16:creationId xmlns:a16="http://schemas.microsoft.com/office/drawing/2014/main" id="{E12402C6-A6E5-D875-8D57-8159DCE4DFC8}"/>
              </a:ext>
            </a:extLst>
          </p:cNvPr>
          <p:cNvSpPr>
            <a:spLocks noGrp="1"/>
          </p:cNvSpPr>
          <p:nvPr>
            <p:ph type="title" idx="4294967295"/>
          </p:nvPr>
        </p:nvSpPr>
        <p:spPr>
          <a:xfrm>
            <a:off x="476249" y="-1361314"/>
            <a:ext cx="8191500" cy="778719"/>
          </a:xfrm>
        </p:spPr>
        <p:txBody>
          <a:bodyPr/>
          <a:lstStyle/>
          <a:p>
            <a:r>
              <a:rPr lang="en-US" dirty="0">
                <a:solidFill>
                  <a:schemeClr val="accent3">
                    <a:lumMod val="60000"/>
                    <a:lumOff val="40000"/>
                  </a:schemeClr>
                </a:solidFill>
              </a:rPr>
              <a:t>AIR </a:t>
            </a:r>
          </a:p>
        </p:txBody>
      </p:sp>
    </p:spTree>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1_ColorGradientLight">
  <a:themeElements>
    <a:clrScheme name="31_ColorGradientLight">
      <a:dk1>
        <a:srgbClr val="000000"/>
      </a:dk1>
      <a:lt1>
        <a:srgbClr val="FFFFFF"/>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31_ColorGradientLight">
      <a:majorFont>
        <a:latin typeface="Graphik Semibold"/>
        <a:ea typeface="Graphik Semibold"/>
        <a:cs typeface="Graphik Semibold"/>
      </a:majorFont>
      <a:minorFont>
        <a:latin typeface="Graphik Semibold"/>
        <a:ea typeface="Graphik Semibold"/>
        <a:cs typeface="Graphik Semibold"/>
      </a:minorFont>
    </a:fontScheme>
    <a:fmtScheme name="31_ColorGradient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raphik-Medium"/>
            <a:ea typeface="Graphik-Medium"/>
            <a:cs typeface="Graphik-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400" rtl="0" fontAlgn="auto" latinLnBrk="0" hangingPunct="0">
          <a:lnSpc>
            <a:spcPct val="100000"/>
          </a:lnSpc>
          <a:spcBef>
            <a:spcPts val="2400"/>
          </a:spcBef>
          <a:spcAft>
            <a:spcPts val="0"/>
          </a:spcAft>
          <a:buClrTx/>
          <a:buSzTx/>
          <a:buFontTx/>
          <a:buNone/>
          <a:tabLst/>
          <a:defRPr kumimoji="0" sz="4800" b="0" i="0" u="none" strike="noStrike" cap="none" spc="0" normalizeH="0" baseline="0">
            <a:ln>
              <a:noFill/>
            </a:ln>
            <a:solidFill>
              <a:srgbClr val="000000"/>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0cbbd92-a969-402e-8621-447322a1118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0E45D93EE09FE48B755B103E8699EE0" ma:contentTypeVersion="18" ma:contentTypeDescription="Create a new document." ma:contentTypeScope="" ma:versionID="2aed24aca9a7c8605e8b13a3e0eef16e">
  <xsd:schema xmlns:xsd="http://www.w3.org/2001/XMLSchema" xmlns:xs="http://www.w3.org/2001/XMLSchema" xmlns:p="http://schemas.microsoft.com/office/2006/metadata/properties" xmlns:ns2="db903174-bb1c-4609-9d70-465268ead536" xmlns:ns3="d0cbbd92-a969-402e-8621-447322a11182" targetNamespace="http://schemas.microsoft.com/office/2006/metadata/properties" ma:root="true" ma:fieldsID="d4bf66c6f34808b7142419c124522b32" ns2:_="" ns3:_="">
    <xsd:import namespace="db903174-bb1c-4609-9d70-465268ead536"/>
    <xsd:import namespace="d0cbbd92-a969-402e-8621-447322a111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903174-bb1c-4609-9d70-465268ead5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0cbbd92-a969-402e-8621-447322a1118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48b6dc5-7623-4a1d-a01d-748b8cf9f295}" ma:internalName="TaxCatchAll" ma:showField="CatchAllData" ma:web="d0cbbd92-a969-402e-8621-447322a111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844692-1B2D-402A-A19F-3F4D181A3D88}">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d0cbbd92-a969-402e-8621-447322a11182"/>
    <ds:schemaRef ds:uri="db903174-bb1c-4609-9d70-465268ead536"/>
    <ds:schemaRef ds:uri="http://www.w3.org/XML/1998/namespace"/>
    <ds:schemaRef ds:uri="http://purl.org/dc/terms/"/>
  </ds:schemaRefs>
</ds:datastoreItem>
</file>

<file path=customXml/itemProps2.xml><?xml version="1.0" encoding="utf-8"?>
<ds:datastoreItem xmlns:ds="http://schemas.openxmlformats.org/officeDocument/2006/customXml" ds:itemID="{79680496-3115-49E3-A031-CE24774E67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903174-bb1c-4609-9d70-465268ead536"/>
    <ds:schemaRef ds:uri="d0cbbd92-a969-402e-8621-447322a111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EAAE8FA-405D-4D00-8330-EE0F46D9EE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TM03457491[[fn=Metropolitan]]</Template>
  <TotalTime>2293</TotalTime>
  <Words>2577</Words>
  <Application>Microsoft Office PowerPoint</Application>
  <PresentationFormat>On-screen Show (4:3)</PresentationFormat>
  <Paragraphs>330</Paragraphs>
  <Slides>49</Slides>
  <Notes>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49</vt:i4>
      </vt:variant>
    </vt:vector>
  </HeadingPairs>
  <TitlesOfParts>
    <vt:vector size="60" baseType="lpstr">
      <vt:lpstr>Arial</vt:lpstr>
      <vt:lpstr>Calibri</vt:lpstr>
      <vt:lpstr>Calibri Light</vt:lpstr>
      <vt:lpstr>Candara</vt:lpstr>
      <vt:lpstr>Courier New</vt:lpstr>
      <vt:lpstr>Graphik</vt:lpstr>
      <vt:lpstr>Graphik Semibold</vt:lpstr>
      <vt:lpstr>Graphik-Medium</vt:lpstr>
      <vt:lpstr>Times New Roman</vt:lpstr>
      <vt:lpstr>Office Theme</vt:lpstr>
      <vt:lpstr>31_ColorGradientLight</vt:lpstr>
      <vt:lpstr>A Critical Look at the IDEA Due Process Hearing System and Suggested Improvements </vt:lpstr>
      <vt:lpstr>Accessibility</vt:lpstr>
      <vt:lpstr>Technical Notes</vt:lpstr>
      <vt:lpstr>CADRE’s Disclaimer</vt:lpstr>
      <vt:lpstr>Special Education Due Process: Problems and Suggestions for Change</vt:lpstr>
      <vt:lpstr>Presenters’ Disclaimer:</vt:lpstr>
      <vt:lpstr>David Bateman, PhD</vt:lpstr>
      <vt:lpstr>Lead IDEA Center</vt:lpstr>
      <vt:lpstr>AIR </vt:lpstr>
      <vt:lpstr>About the Presenters  Mitchell L. Yell, PhD </vt:lpstr>
      <vt:lpstr>Two Parts to this Presentation  </vt:lpstr>
      <vt:lpstr>First:  We are not Anti-DPH  </vt:lpstr>
      <vt:lpstr>But, There are Problems </vt:lpstr>
      <vt:lpstr>Cost of Legal Representation and Expert Witnesses</vt:lpstr>
      <vt:lpstr>How does hiring a no win, no fee attorney work</vt:lpstr>
      <vt:lpstr>Parental Reluctance to Initiate Disputes</vt:lpstr>
      <vt:lpstr>Time Constraints for Parents</vt:lpstr>
      <vt:lpstr>Complexity of Hearings</vt:lpstr>
      <vt:lpstr>Excessive Length and Expense</vt:lpstr>
      <vt:lpstr>Adversarial Nature</vt:lpstr>
      <vt:lpstr>Emotional Impact</vt:lpstr>
      <vt:lpstr>Educational Disparities</vt:lpstr>
      <vt:lpstr>Barrier to Enforcement</vt:lpstr>
      <vt:lpstr>Limited Accessibility</vt:lpstr>
      <vt:lpstr>ALJ’s understanding of all the special education acronyms</vt:lpstr>
      <vt:lpstr>Recommendations</vt:lpstr>
      <vt:lpstr>Question:  Was the dispute resolution system of IDEA ever intended to be so adversarial and legalistic?   </vt:lpstr>
      <vt:lpstr>Joe Ballard  and the most unintended outcome of the law, 2003</vt:lpstr>
      <vt:lpstr>Question:  Is the dispute resolution system of IDEA cumbersome, inefficient, and too procedural?  </vt:lpstr>
      <vt:lpstr>Problems Identified by Advocates</vt:lpstr>
      <vt:lpstr>Problems Identified  by LEA Officials</vt:lpstr>
      <vt:lpstr>A Suggestion Common to Advocates and LEA Personnel</vt:lpstr>
      <vt:lpstr>Question:  How can we fix the dispute resolution system?  </vt:lpstr>
      <vt:lpstr>Three Models for Change</vt:lpstr>
      <vt:lpstr>Rethinking Special Education Due Process American Association of School Administrators</vt:lpstr>
      <vt:lpstr>Recommendations for Improving  Dispute Resolution</vt:lpstr>
      <vt:lpstr>AASA Model*</vt:lpstr>
      <vt:lpstr>Over-Due Process Revisions for the IDEA Perry Zirkel</vt:lpstr>
      <vt:lpstr>Recommendations for Improving Dispute Resolution 2</vt:lpstr>
      <vt:lpstr>Perry Zirkel’s Model*</vt:lpstr>
      <vt:lpstr>Special Education Directors’ Perceptions Angie Balsley</vt:lpstr>
      <vt:lpstr>Recommendations for Improving Dispute Resolution 3</vt:lpstr>
      <vt:lpstr>Angie Balsley’s Model*</vt:lpstr>
      <vt:lpstr>For Consideration:</vt:lpstr>
      <vt:lpstr>Recommendations 2</vt:lpstr>
      <vt:lpstr>Recommendations 3</vt:lpstr>
      <vt:lpstr>Questions?    David Bateman dbateman@air.org  Mitchell Yell Myell@sc.edu </vt:lpstr>
      <vt:lpstr>About CADRE</vt:lpstr>
      <vt:lpstr>Thank you for joining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 Cernosia</dc:creator>
  <cp:lastModifiedBy>Melanie Reese</cp:lastModifiedBy>
  <cp:revision>182</cp:revision>
  <cp:lastPrinted>2022-08-26T13:25:14Z</cp:lastPrinted>
  <dcterms:created xsi:type="dcterms:W3CDTF">2021-08-09T20:15:31Z</dcterms:created>
  <dcterms:modified xsi:type="dcterms:W3CDTF">2024-01-25T15:56:38Z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0x01010090E45D93EE09FE48B755B103E8699EE0</vt:lpwstr>
  </property>
</Properties>
</file>