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 Reese" initials="MJR" lastIdx="5" clrIdx="0"/>
  <p:cmAuthor id="1" name="Kelly Rauscher" initials="K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5B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16" y="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9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4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0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7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7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D05B-F48F-4000-B7D7-24D8A458A88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786-A903-4F43-BF77-5192256F6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0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1065192"/>
            <a:ext cx="4343400" cy="289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0" y="6702776"/>
            <a:ext cx="6858000" cy="313944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316" y="4803826"/>
            <a:ext cx="5611368" cy="166994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6858000" cy="1524001"/>
          </a:xfrm>
          <a:solidFill>
            <a:srgbClr val="17355B"/>
          </a:solidFill>
        </p:spPr>
        <p:txBody>
          <a:bodyPr tIns="91440" bIns="9144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Series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www.cadreworks.org/working-together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839200"/>
            <a:ext cx="6858000" cy="313944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86200"/>
            <a:ext cx="6858000" cy="838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Learn strategies for working together </a:t>
            </a:r>
          </a:p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and through conflict.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1676400"/>
            <a:ext cx="4038600" cy="196135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Family Members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2000" b="1" i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IEPs</a:t>
            </a:r>
          </a:p>
          <a:p>
            <a:pPr algn="ctr"/>
            <a:endParaRPr lang="en-US" sz="2000" b="1" i="1" dirty="0">
              <a:solidFill>
                <a:srgbClr val="A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5181600"/>
            <a:ext cx="5248275" cy="1447800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IEP Meetings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Resolution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Interests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8340856"/>
            <a:ext cx="990600" cy="45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0" y="710547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“…a very worthwhile series”</a:t>
            </a:r>
          </a:p>
          <a:p>
            <a:pPr algn="ctr">
              <a:lnSpc>
                <a:spcPct val="15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especially love that it is for parents and educators”</a:t>
            </a:r>
            <a:b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“…very relatable to both educators and family members”</a:t>
            </a:r>
            <a:r>
              <a:rPr lang="en-US" sz="14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3316" y="4800600"/>
            <a:ext cx="5611368" cy="400110"/>
          </a:xfrm>
          <a:prstGeom prst="rect">
            <a:avLst/>
          </a:prstGeom>
          <a:solidFill>
            <a:srgbClr val="1735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8300" y="667508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others are saying: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702777"/>
            <a:ext cx="6858000" cy="313944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3316" y="4803827"/>
            <a:ext cx="5611368" cy="166994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0"/>
            <a:ext cx="6858000" cy="1524001"/>
          </a:xfrm>
          <a:prstGeom prst="rect">
            <a:avLst/>
          </a:prstGeom>
          <a:solidFill>
            <a:srgbClr val="17355B"/>
          </a:solidFill>
        </p:spPr>
        <p:txBody>
          <a:bodyPr vert="horz" lIns="91440" tIns="91440" rIns="91440" bIns="9144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Series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www.cadreworks.org/working-together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8839201"/>
            <a:ext cx="6858000" cy="313944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14600" y="1676401"/>
            <a:ext cx="4038600" cy="196135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Family Members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2000" b="1" i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IEPs</a:t>
            </a:r>
          </a:p>
          <a:p>
            <a:pPr algn="ctr"/>
            <a:endParaRPr lang="en-US" sz="2000" b="1" i="1" dirty="0">
              <a:solidFill>
                <a:srgbClr val="A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200" y="5181601"/>
            <a:ext cx="5248275" cy="1447800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IEP Meetings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Resolution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Interests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8340857"/>
            <a:ext cx="990600" cy="45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81000" y="7105472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“…a very worthwhile series”</a:t>
            </a:r>
          </a:p>
          <a:p>
            <a:pPr algn="ctr">
              <a:lnSpc>
                <a:spcPct val="15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especially love that it is for parents and educators”</a:t>
            </a:r>
            <a:b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“…very relatable to both educators and family members”</a:t>
            </a:r>
            <a:r>
              <a:rPr lang="en-US" sz="14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3316" y="4800601"/>
            <a:ext cx="5611368" cy="400110"/>
          </a:xfrm>
          <a:prstGeom prst="rect">
            <a:avLst/>
          </a:prstGeom>
          <a:solidFill>
            <a:srgbClr val="1735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38300" y="667508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others are saying: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85800"/>
            <a:ext cx="4343400" cy="289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23316" y="4895851"/>
            <a:ext cx="5611368" cy="211454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143000"/>
          </a:xfrm>
          <a:solidFill>
            <a:srgbClr val="17355B"/>
          </a:solidFill>
        </p:spPr>
        <p:txBody>
          <a:bodyPr tIns="91440" bIns="9144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Series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083296"/>
            <a:ext cx="6858000" cy="1069848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9044" y="8402776"/>
            <a:ext cx="5069188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www.cadreworks.org/working-together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6858000" cy="1053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Learn strategies for working together </a:t>
            </a:r>
          </a:p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and through conflict.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1295400"/>
            <a:ext cx="4343400" cy="20574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Family Members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2000" b="1" i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IEPs</a:t>
            </a:r>
          </a:p>
          <a:p>
            <a:pPr algn="ctr"/>
            <a:endParaRPr lang="en-US" sz="2000" b="1" i="1" dirty="0">
              <a:solidFill>
                <a:srgbClr val="A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3925" y="7162800"/>
            <a:ext cx="5154168" cy="762000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IEP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Interests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60282"/>
            <a:ext cx="1206644" cy="5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124" y="4876800"/>
            <a:ext cx="5611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526223">
            <a:off x="-152502" y="4190893"/>
            <a:ext cx="208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rush Script MT" panose="03060802040406070304" pitchFamily="66" charset="0"/>
              </a:rPr>
              <a:t>Join Us!</a:t>
            </a:r>
            <a:endParaRPr lang="en-US" sz="36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132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Working Together  Online Learning Series www.cadreworks.org/working-together </vt:lpstr>
      <vt:lpstr>Working Together  Online Learning Series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Online Learning Series</dc:title>
  <dc:creator>Amanda Rinehart</dc:creator>
  <cp:lastModifiedBy>Kelly Rauscher</cp:lastModifiedBy>
  <cp:revision>53</cp:revision>
  <dcterms:created xsi:type="dcterms:W3CDTF">2019-03-25T20:46:42Z</dcterms:created>
  <dcterms:modified xsi:type="dcterms:W3CDTF">2019-04-10T22:03:21Z</dcterms:modified>
</cp:coreProperties>
</file>