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172200" cy="3081338"/>
  <p:notesSz cx="6858000" cy="9144000"/>
  <p:defaultTextStyle>
    <a:defPPr>
      <a:defRPr lang="en-US"/>
    </a:defPPr>
    <a:lvl1pPr marL="0" algn="l" defTabSz="5287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4353" algn="l" defTabSz="5287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8706" algn="l" defTabSz="5287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93059" algn="l" defTabSz="5287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57412" algn="l" defTabSz="5287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21765" algn="l" defTabSz="5287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86118" algn="l" defTabSz="5287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50471" algn="l" defTabSz="5287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114824" algn="l" defTabSz="52870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5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48" y="-452"/>
      </p:cViewPr>
      <p:guideLst>
        <p:guide orient="horz" pos="971"/>
        <p:guide pos="19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915" y="957212"/>
            <a:ext cx="5246370" cy="6604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5830" y="1746092"/>
            <a:ext cx="4320540" cy="7874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93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57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21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86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50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1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2859-E64F-45F9-BEC6-305AA245A9A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FE8E-0B1A-4B5C-97E7-CC967A18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9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2859-E64F-45F9-BEC6-305AA245A9A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FE8E-0B1A-4B5C-97E7-CC967A18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20735" y="55635"/>
            <a:ext cx="937617" cy="11811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883" y="55635"/>
            <a:ext cx="2709982" cy="11811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2859-E64F-45F9-BEC6-305AA245A9A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FE8E-0B1A-4B5C-97E7-CC967A18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2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2859-E64F-45F9-BEC6-305AA245A9A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FE8E-0B1A-4B5C-97E7-CC967A18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5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561" y="1980045"/>
            <a:ext cx="5246370" cy="611988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561" y="1306003"/>
            <a:ext cx="5246370" cy="674042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6435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87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9305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5741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2176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8611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5047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1482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2859-E64F-45F9-BEC6-305AA245A9A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FE8E-0B1A-4B5C-97E7-CC967A18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2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884" y="323113"/>
            <a:ext cx="1823799" cy="9137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4553" y="323113"/>
            <a:ext cx="1823799" cy="9137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2859-E64F-45F9-BEC6-305AA245A9A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FE8E-0B1A-4B5C-97E7-CC967A18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0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10" y="123397"/>
            <a:ext cx="5554980" cy="5135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8610" y="689735"/>
            <a:ext cx="2727127" cy="2874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4353" indent="0">
              <a:buNone/>
              <a:defRPr sz="1200" b="1"/>
            </a:lvl2pPr>
            <a:lvl3pPr marL="528706" indent="0">
              <a:buNone/>
              <a:defRPr sz="1000" b="1"/>
            </a:lvl3pPr>
            <a:lvl4pPr marL="793059" indent="0">
              <a:buNone/>
              <a:defRPr sz="900" b="1"/>
            </a:lvl4pPr>
            <a:lvl5pPr marL="1057412" indent="0">
              <a:buNone/>
              <a:defRPr sz="900" b="1"/>
            </a:lvl5pPr>
            <a:lvl6pPr marL="1321765" indent="0">
              <a:buNone/>
              <a:defRPr sz="900" b="1"/>
            </a:lvl6pPr>
            <a:lvl7pPr marL="1586118" indent="0">
              <a:buNone/>
              <a:defRPr sz="900" b="1"/>
            </a:lvl7pPr>
            <a:lvl8pPr marL="1850471" indent="0">
              <a:buNone/>
              <a:defRPr sz="900" b="1"/>
            </a:lvl8pPr>
            <a:lvl9pPr marL="2114824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8610" y="977184"/>
            <a:ext cx="2727127" cy="177533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35392" y="689735"/>
            <a:ext cx="2728198" cy="2874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4353" indent="0">
              <a:buNone/>
              <a:defRPr sz="1200" b="1"/>
            </a:lvl2pPr>
            <a:lvl3pPr marL="528706" indent="0">
              <a:buNone/>
              <a:defRPr sz="1000" b="1"/>
            </a:lvl3pPr>
            <a:lvl4pPr marL="793059" indent="0">
              <a:buNone/>
              <a:defRPr sz="900" b="1"/>
            </a:lvl4pPr>
            <a:lvl5pPr marL="1057412" indent="0">
              <a:buNone/>
              <a:defRPr sz="900" b="1"/>
            </a:lvl5pPr>
            <a:lvl6pPr marL="1321765" indent="0">
              <a:buNone/>
              <a:defRPr sz="900" b="1"/>
            </a:lvl6pPr>
            <a:lvl7pPr marL="1586118" indent="0">
              <a:buNone/>
              <a:defRPr sz="900" b="1"/>
            </a:lvl7pPr>
            <a:lvl8pPr marL="1850471" indent="0">
              <a:buNone/>
              <a:defRPr sz="900" b="1"/>
            </a:lvl8pPr>
            <a:lvl9pPr marL="2114824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5392" y="977184"/>
            <a:ext cx="2728198" cy="177533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2859-E64F-45F9-BEC6-305AA245A9A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FE8E-0B1A-4B5C-97E7-CC967A18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1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2859-E64F-45F9-BEC6-305AA245A9A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FE8E-0B1A-4B5C-97E7-CC967A18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3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2859-E64F-45F9-BEC6-305AA245A9A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FE8E-0B1A-4B5C-97E7-CC967A18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9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10" y="122683"/>
            <a:ext cx="2030611" cy="522116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159" y="122683"/>
            <a:ext cx="3450431" cy="2629837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610" y="644799"/>
            <a:ext cx="2030611" cy="2107721"/>
          </a:xfrm>
        </p:spPr>
        <p:txBody>
          <a:bodyPr/>
          <a:lstStyle>
            <a:lvl1pPr marL="0" indent="0">
              <a:buNone/>
              <a:defRPr sz="800"/>
            </a:lvl1pPr>
            <a:lvl2pPr marL="264353" indent="0">
              <a:buNone/>
              <a:defRPr sz="700"/>
            </a:lvl2pPr>
            <a:lvl3pPr marL="528706" indent="0">
              <a:buNone/>
              <a:defRPr sz="600"/>
            </a:lvl3pPr>
            <a:lvl4pPr marL="793059" indent="0">
              <a:buNone/>
              <a:defRPr sz="500"/>
            </a:lvl4pPr>
            <a:lvl5pPr marL="1057412" indent="0">
              <a:buNone/>
              <a:defRPr sz="500"/>
            </a:lvl5pPr>
            <a:lvl6pPr marL="1321765" indent="0">
              <a:buNone/>
              <a:defRPr sz="500"/>
            </a:lvl6pPr>
            <a:lvl7pPr marL="1586118" indent="0">
              <a:buNone/>
              <a:defRPr sz="500"/>
            </a:lvl7pPr>
            <a:lvl8pPr marL="1850471" indent="0">
              <a:buNone/>
              <a:defRPr sz="500"/>
            </a:lvl8pPr>
            <a:lvl9pPr marL="2114824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2859-E64F-45F9-BEC6-305AA245A9A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FE8E-0B1A-4B5C-97E7-CC967A18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8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794" y="2156936"/>
            <a:ext cx="3703320" cy="254639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09794" y="275323"/>
            <a:ext cx="3703320" cy="1848803"/>
          </a:xfrm>
        </p:spPr>
        <p:txBody>
          <a:bodyPr/>
          <a:lstStyle>
            <a:lvl1pPr marL="0" indent="0">
              <a:buNone/>
              <a:defRPr sz="1900"/>
            </a:lvl1pPr>
            <a:lvl2pPr marL="264353" indent="0">
              <a:buNone/>
              <a:defRPr sz="1600"/>
            </a:lvl2pPr>
            <a:lvl3pPr marL="528706" indent="0">
              <a:buNone/>
              <a:defRPr sz="1400"/>
            </a:lvl3pPr>
            <a:lvl4pPr marL="793059" indent="0">
              <a:buNone/>
              <a:defRPr sz="1200"/>
            </a:lvl4pPr>
            <a:lvl5pPr marL="1057412" indent="0">
              <a:buNone/>
              <a:defRPr sz="1200"/>
            </a:lvl5pPr>
            <a:lvl6pPr marL="1321765" indent="0">
              <a:buNone/>
              <a:defRPr sz="1200"/>
            </a:lvl6pPr>
            <a:lvl7pPr marL="1586118" indent="0">
              <a:buNone/>
              <a:defRPr sz="1200"/>
            </a:lvl7pPr>
            <a:lvl8pPr marL="1850471" indent="0">
              <a:buNone/>
              <a:defRPr sz="1200"/>
            </a:lvl8pPr>
            <a:lvl9pPr marL="2114824" indent="0">
              <a:buNone/>
              <a:defRPr sz="1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9794" y="2411575"/>
            <a:ext cx="3703320" cy="361629"/>
          </a:xfrm>
        </p:spPr>
        <p:txBody>
          <a:bodyPr/>
          <a:lstStyle>
            <a:lvl1pPr marL="0" indent="0">
              <a:buNone/>
              <a:defRPr sz="800"/>
            </a:lvl1pPr>
            <a:lvl2pPr marL="264353" indent="0">
              <a:buNone/>
              <a:defRPr sz="700"/>
            </a:lvl2pPr>
            <a:lvl3pPr marL="528706" indent="0">
              <a:buNone/>
              <a:defRPr sz="600"/>
            </a:lvl3pPr>
            <a:lvl4pPr marL="793059" indent="0">
              <a:buNone/>
              <a:defRPr sz="500"/>
            </a:lvl4pPr>
            <a:lvl5pPr marL="1057412" indent="0">
              <a:buNone/>
              <a:defRPr sz="500"/>
            </a:lvl5pPr>
            <a:lvl6pPr marL="1321765" indent="0">
              <a:buNone/>
              <a:defRPr sz="500"/>
            </a:lvl6pPr>
            <a:lvl7pPr marL="1586118" indent="0">
              <a:buNone/>
              <a:defRPr sz="500"/>
            </a:lvl7pPr>
            <a:lvl8pPr marL="1850471" indent="0">
              <a:buNone/>
              <a:defRPr sz="500"/>
            </a:lvl8pPr>
            <a:lvl9pPr marL="2114824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2859-E64F-45F9-BEC6-305AA245A9A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FE8E-0B1A-4B5C-97E7-CC967A18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0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8610" y="123397"/>
            <a:ext cx="5554980" cy="513556"/>
          </a:xfrm>
          <a:prstGeom prst="rect">
            <a:avLst/>
          </a:prstGeom>
        </p:spPr>
        <p:txBody>
          <a:bodyPr vert="horz" lIns="52871" tIns="26435" rIns="52871" bIns="264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8610" y="718979"/>
            <a:ext cx="5554980" cy="2033541"/>
          </a:xfrm>
          <a:prstGeom prst="rect">
            <a:avLst/>
          </a:prstGeom>
        </p:spPr>
        <p:txBody>
          <a:bodyPr vert="horz" lIns="52871" tIns="26435" rIns="52871" bIns="264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8610" y="2855944"/>
            <a:ext cx="1440180" cy="164053"/>
          </a:xfrm>
          <a:prstGeom prst="rect">
            <a:avLst/>
          </a:prstGeom>
        </p:spPr>
        <p:txBody>
          <a:bodyPr vert="horz" lIns="52871" tIns="26435" rIns="52871" bIns="26435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52859-E64F-45F9-BEC6-305AA245A9AB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8835" y="2855944"/>
            <a:ext cx="1954530" cy="164053"/>
          </a:xfrm>
          <a:prstGeom prst="rect">
            <a:avLst/>
          </a:prstGeom>
        </p:spPr>
        <p:txBody>
          <a:bodyPr vert="horz" lIns="52871" tIns="26435" rIns="52871" bIns="26435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23410" y="2855944"/>
            <a:ext cx="1440180" cy="164053"/>
          </a:xfrm>
          <a:prstGeom prst="rect">
            <a:avLst/>
          </a:prstGeom>
        </p:spPr>
        <p:txBody>
          <a:bodyPr vert="horz" lIns="52871" tIns="26435" rIns="52871" bIns="26435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FE8E-0B1A-4B5C-97E7-CC967A18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8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870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265" indent="-198265" algn="l" defTabSz="528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29574" indent="-165221" algn="l" defTabSz="52870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0883" indent="-132177" algn="l" defTabSz="528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25236" indent="-132177" algn="l" defTabSz="52870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89589" indent="-132177" algn="l" defTabSz="528706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53942" indent="-132177" algn="l" defTabSz="528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295" indent="-132177" algn="l" defTabSz="528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82648" indent="-132177" algn="l" defTabSz="528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001" indent="-132177" algn="l" defTabSz="528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870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4353" algn="l" defTabSz="52870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8706" algn="l" defTabSz="52870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93059" algn="l" defTabSz="52870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57412" algn="l" defTabSz="52870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765" algn="l" defTabSz="52870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86118" algn="l" defTabSz="52870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50471" algn="l" defTabSz="52870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14824" algn="l" defTabSz="52870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8700" y="296096"/>
            <a:ext cx="3661787" cy="244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0" y="0"/>
            <a:ext cx="6172201" cy="3081338"/>
          </a:xfrm>
          <a:prstGeom prst="rect">
            <a:avLst/>
          </a:prstGeom>
          <a:noFill/>
          <a:ln>
            <a:solidFill>
              <a:srgbClr val="1735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3316" y="4803827"/>
            <a:ext cx="5611368" cy="166994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1735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171701" y="1616869"/>
            <a:ext cx="4000500" cy="57277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b="1" dirty="0" smtClean="0">
                <a:solidFill>
                  <a:srgbClr val="17355B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Learn strategies for working together </a:t>
            </a:r>
          </a:p>
          <a:p>
            <a:pPr algn="ctr"/>
            <a:r>
              <a:rPr lang="en-US" sz="1200" b="1" dirty="0" smtClean="0">
                <a:solidFill>
                  <a:srgbClr val="17355B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and through conflict.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71700" y="774549"/>
            <a:ext cx="4000500" cy="1128705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/>
            <a:r>
              <a:rPr lang="en-US" sz="1600" b="1" dirty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Educators and Family Members</a:t>
            </a:r>
          </a:p>
          <a:p>
            <a:pPr algn="ctr">
              <a:lnSpc>
                <a:spcPct val="150000"/>
              </a:lnSpc>
            </a:pPr>
            <a:r>
              <a:rPr lang="en-US" sz="1100" b="1" i="1" dirty="0" smtClean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</a:t>
            </a:r>
            <a:r>
              <a:rPr lang="en-US" sz="1100" b="1" i="1" dirty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with </a:t>
            </a:r>
            <a:r>
              <a:rPr lang="en-US" sz="1100" b="1" i="1" dirty="0" smtClean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IEPs</a:t>
            </a:r>
          </a:p>
          <a:p>
            <a:pPr algn="ctr"/>
            <a:endParaRPr lang="en-US" sz="2000" b="1" i="1" dirty="0">
              <a:solidFill>
                <a:srgbClr val="A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200" y="5181601"/>
            <a:ext cx="5248275" cy="1447800"/>
          </a:xfrm>
          <a:prstGeom prst="rect">
            <a:avLst/>
          </a:prstGeom>
        </p:spPr>
        <p:txBody>
          <a:bodyPr wrap="square" numCol="2">
            <a:no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IEP Meetings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Listening</a:t>
            </a:r>
          </a:p>
          <a:p>
            <a:pPr>
              <a:lnSpc>
                <a:spcPct val="150000"/>
              </a:lnSpc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Emotions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Conflict Resolution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on Interests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162" y="2531269"/>
            <a:ext cx="901538" cy="41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23316" y="4800601"/>
            <a:ext cx="5611368" cy="400110"/>
          </a:xfrm>
          <a:prstGeom prst="rect">
            <a:avLst/>
          </a:prstGeom>
          <a:solidFill>
            <a:srgbClr val="17355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71700" y="16669"/>
            <a:ext cx="40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1735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Working Together</a:t>
            </a:r>
          </a:p>
          <a:p>
            <a:pPr algn="ctr"/>
            <a:r>
              <a:rPr lang="en-US" sz="1800" b="1" dirty="0" smtClean="0">
                <a:solidFill>
                  <a:srgbClr val="1735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Online Learning Series</a:t>
            </a:r>
            <a:endParaRPr lang="en-US" sz="1800" b="1" dirty="0">
              <a:solidFill>
                <a:srgbClr val="17355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0" y="2"/>
            <a:ext cx="6172201" cy="678866"/>
          </a:xfrm>
          <a:prstGeom prst="rect">
            <a:avLst/>
          </a:prstGeom>
          <a:solidFill>
            <a:srgbClr val="17355B"/>
          </a:solidFill>
        </p:spPr>
        <p:txBody>
          <a:bodyPr vert="horz" lIns="91440" tIns="91440" rIns="91440" bIns="9144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Together 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Series</a:t>
            </a:r>
            <a:b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www.cadreworks.org/working-together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65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33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Rauscher</dc:creator>
  <cp:lastModifiedBy>Kelly Rauscher</cp:lastModifiedBy>
  <cp:revision>4</cp:revision>
  <dcterms:created xsi:type="dcterms:W3CDTF">2019-04-10T20:21:55Z</dcterms:created>
  <dcterms:modified xsi:type="dcterms:W3CDTF">2019-04-10T21:12:34Z</dcterms:modified>
</cp:coreProperties>
</file>