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4630400" cy="7680325"/>
  <p:notesSz cx="6858000" cy="9144000"/>
  <p:defaultTextStyle>
    <a:defPPr>
      <a:defRPr lang="en-US"/>
    </a:defPPr>
    <a:lvl1pPr marL="0" algn="l" defTabSz="127485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7428" algn="l" defTabSz="127485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74856" algn="l" defTabSz="127485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12285" algn="l" defTabSz="127485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49713" algn="l" defTabSz="127485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87141" algn="l" defTabSz="127485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24569" algn="l" defTabSz="127485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61998" algn="l" defTabSz="127485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99426" algn="l" defTabSz="127485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5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924" y="-212"/>
      </p:cViewPr>
      <p:guideLst>
        <p:guide orient="horz" pos="2419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385879"/>
            <a:ext cx="12435840" cy="16462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352184"/>
            <a:ext cx="10241280" cy="19627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74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74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12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497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871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24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61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99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0DF8-DE25-4AA3-8157-DB3A7408DA8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15EA-2363-4581-8C7F-976BF76C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80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0DF8-DE25-4AA3-8157-DB3A7408DA8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15EA-2363-4581-8C7F-976BF76C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69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07570"/>
            <a:ext cx="3291840" cy="655316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07570"/>
            <a:ext cx="9631680" cy="65531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0DF8-DE25-4AA3-8157-DB3A7408DA8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15EA-2363-4581-8C7F-976BF76C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1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0DF8-DE25-4AA3-8157-DB3A7408DA8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15EA-2363-4581-8C7F-976BF76C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45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4935320"/>
            <a:ext cx="12435840" cy="1525398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255250"/>
            <a:ext cx="12435840" cy="1680071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374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7485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1228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497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1871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2456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6199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0994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0DF8-DE25-4AA3-8157-DB3A7408DA8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15EA-2363-4581-8C7F-976BF76C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54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792077"/>
            <a:ext cx="6461760" cy="5068659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792077"/>
            <a:ext cx="6461760" cy="5068659"/>
          </a:xfrm>
        </p:spPr>
        <p:txBody>
          <a:bodyPr/>
          <a:lstStyle>
            <a:lvl1pPr>
              <a:defRPr sz="3900"/>
            </a:lvl1pPr>
            <a:lvl2pPr>
              <a:defRPr sz="33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0DF8-DE25-4AA3-8157-DB3A7408DA8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15EA-2363-4581-8C7F-976BF76C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4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719185"/>
            <a:ext cx="6464301" cy="716474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7428" indent="0">
              <a:buNone/>
              <a:defRPr sz="2800" b="1"/>
            </a:lvl2pPr>
            <a:lvl3pPr marL="1274856" indent="0">
              <a:buNone/>
              <a:defRPr sz="2500" b="1"/>
            </a:lvl3pPr>
            <a:lvl4pPr marL="1912285" indent="0">
              <a:buNone/>
              <a:defRPr sz="2200" b="1"/>
            </a:lvl4pPr>
            <a:lvl5pPr marL="2549713" indent="0">
              <a:buNone/>
              <a:defRPr sz="2200" b="1"/>
            </a:lvl5pPr>
            <a:lvl6pPr marL="3187141" indent="0">
              <a:buNone/>
              <a:defRPr sz="2200" b="1"/>
            </a:lvl6pPr>
            <a:lvl7pPr marL="3824569" indent="0">
              <a:buNone/>
              <a:defRPr sz="2200" b="1"/>
            </a:lvl7pPr>
            <a:lvl8pPr marL="4461998" indent="0">
              <a:buNone/>
              <a:defRPr sz="2200" b="1"/>
            </a:lvl8pPr>
            <a:lvl9pPr marL="5099426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435658"/>
            <a:ext cx="6464301" cy="4425077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719185"/>
            <a:ext cx="6466840" cy="716474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37428" indent="0">
              <a:buNone/>
              <a:defRPr sz="2800" b="1"/>
            </a:lvl2pPr>
            <a:lvl3pPr marL="1274856" indent="0">
              <a:buNone/>
              <a:defRPr sz="2500" b="1"/>
            </a:lvl3pPr>
            <a:lvl4pPr marL="1912285" indent="0">
              <a:buNone/>
              <a:defRPr sz="2200" b="1"/>
            </a:lvl4pPr>
            <a:lvl5pPr marL="2549713" indent="0">
              <a:buNone/>
              <a:defRPr sz="2200" b="1"/>
            </a:lvl5pPr>
            <a:lvl6pPr marL="3187141" indent="0">
              <a:buNone/>
              <a:defRPr sz="2200" b="1"/>
            </a:lvl6pPr>
            <a:lvl7pPr marL="3824569" indent="0">
              <a:buNone/>
              <a:defRPr sz="2200" b="1"/>
            </a:lvl7pPr>
            <a:lvl8pPr marL="4461998" indent="0">
              <a:buNone/>
              <a:defRPr sz="2200" b="1"/>
            </a:lvl8pPr>
            <a:lvl9pPr marL="5099426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435658"/>
            <a:ext cx="6466840" cy="4425077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0DF8-DE25-4AA3-8157-DB3A7408DA8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15EA-2363-4581-8C7F-976BF76C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7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0DF8-DE25-4AA3-8157-DB3A7408DA8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15EA-2363-4581-8C7F-976BF76C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93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0DF8-DE25-4AA3-8157-DB3A7408DA8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15EA-2363-4581-8C7F-976BF76C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43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05791"/>
            <a:ext cx="4813301" cy="1301388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05791"/>
            <a:ext cx="8178800" cy="655494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3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607180"/>
            <a:ext cx="4813301" cy="5253556"/>
          </a:xfrm>
        </p:spPr>
        <p:txBody>
          <a:bodyPr/>
          <a:lstStyle>
            <a:lvl1pPr marL="0" indent="0">
              <a:buNone/>
              <a:defRPr sz="2000"/>
            </a:lvl1pPr>
            <a:lvl2pPr marL="637428" indent="0">
              <a:buNone/>
              <a:defRPr sz="1700"/>
            </a:lvl2pPr>
            <a:lvl3pPr marL="1274856" indent="0">
              <a:buNone/>
              <a:defRPr sz="1400"/>
            </a:lvl3pPr>
            <a:lvl4pPr marL="1912285" indent="0">
              <a:buNone/>
              <a:defRPr sz="1300"/>
            </a:lvl4pPr>
            <a:lvl5pPr marL="2549713" indent="0">
              <a:buNone/>
              <a:defRPr sz="1300"/>
            </a:lvl5pPr>
            <a:lvl6pPr marL="3187141" indent="0">
              <a:buNone/>
              <a:defRPr sz="1300"/>
            </a:lvl6pPr>
            <a:lvl7pPr marL="3824569" indent="0">
              <a:buNone/>
              <a:defRPr sz="1300"/>
            </a:lvl7pPr>
            <a:lvl8pPr marL="4461998" indent="0">
              <a:buNone/>
              <a:defRPr sz="1300"/>
            </a:lvl8pPr>
            <a:lvl9pPr marL="509942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0DF8-DE25-4AA3-8157-DB3A7408DA8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15EA-2363-4581-8C7F-976BF76C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1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376228"/>
            <a:ext cx="8778240" cy="634694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686251"/>
            <a:ext cx="8778240" cy="4608195"/>
          </a:xfrm>
        </p:spPr>
        <p:txBody>
          <a:bodyPr/>
          <a:lstStyle>
            <a:lvl1pPr marL="0" indent="0">
              <a:buNone/>
              <a:defRPr sz="4500"/>
            </a:lvl1pPr>
            <a:lvl2pPr marL="637428" indent="0">
              <a:buNone/>
              <a:defRPr sz="3900"/>
            </a:lvl2pPr>
            <a:lvl3pPr marL="1274856" indent="0">
              <a:buNone/>
              <a:defRPr sz="3300"/>
            </a:lvl3pPr>
            <a:lvl4pPr marL="1912285" indent="0">
              <a:buNone/>
              <a:defRPr sz="2800"/>
            </a:lvl4pPr>
            <a:lvl5pPr marL="2549713" indent="0">
              <a:buNone/>
              <a:defRPr sz="2800"/>
            </a:lvl5pPr>
            <a:lvl6pPr marL="3187141" indent="0">
              <a:buNone/>
              <a:defRPr sz="2800"/>
            </a:lvl6pPr>
            <a:lvl7pPr marL="3824569" indent="0">
              <a:buNone/>
              <a:defRPr sz="2800"/>
            </a:lvl7pPr>
            <a:lvl8pPr marL="4461998" indent="0">
              <a:buNone/>
              <a:defRPr sz="2800"/>
            </a:lvl8pPr>
            <a:lvl9pPr marL="5099426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010922"/>
            <a:ext cx="8778240" cy="901371"/>
          </a:xfrm>
        </p:spPr>
        <p:txBody>
          <a:bodyPr/>
          <a:lstStyle>
            <a:lvl1pPr marL="0" indent="0">
              <a:buNone/>
              <a:defRPr sz="2000"/>
            </a:lvl1pPr>
            <a:lvl2pPr marL="637428" indent="0">
              <a:buNone/>
              <a:defRPr sz="1700"/>
            </a:lvl2pPr>
            <a:lvl3pPr marL="1274856" indent="0">
              <a:buNone/>
              <a:defRPr sz="1400"/>
            </a:lvl3pPr>
            <a:lvl4pPr marL="1912285" indent="0">
              <a:buNone/>
              <a:defRPr sz="1300"/>
            </a:lvl4pPr>
            <a:lvl5pPr marL="2549713" indent="0">
              <a:buNone/>
              <a:defRPr sz="1300"/>
            </a:lvl5pPr>
            <a:lvl6pPr marL="3187141" indent="0">
              <a:buNone/>
              <a:defRPr sz="1300"/>
            </a:lvl6pPr>
            <a:lvl7pPr marL="3824569" indent="0">
              <a:buNone/>
              <a:defRPr sz="1300"/>
            </a:lvl7pPr>
            <a:lvl8pPr marL="4461998" indent="0">
              <a:buNone/>
              <a:defRPr sz="1300"/>
            </a:lvl8pPr>
            <a:lvl9pPr marL="5099426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40DF8-DE25-4AA3-8157-DB3A7408DA8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315EA-2363-4581-8C7F-976BF76C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86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07569"/>
            <a:ext cx="13167360" cy="1280054"/>
          </a:xfrm>
          <a:prstGeom prst="rect">
            <a:avLst/>
          </a:prstGeom>
        </p:spPr>
        <p:txBody>
          <a:bodyPr vert="horz" lIns="127486" tIns="63743" rIns="127486" bIns="6374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792077"/>
            <a:ext cx="13167360" cy="5068659"/>
          </a:xfrm>
          <a:prstGeom prst="rect">
            <a:avLst/>
          </a:prstGeom>
        </p:spPr>
        <p:txBody>
          <a:bodyPr vert="horz" lIns="127486" tIns="63743" rIns="127486" bIns="637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118524"/>
            <a:ext cx="3413760" cy="408906"/>
          </a:xfrm>
          <a:prstGeom prst="rect">
            <a:avLst/>
          </a:prstGeom>
        </p:spPr>
        <p:txBody>
          <a:bodyPr vert="horz" lIns="127486" tIns="63743" rIns="127486" bIns="63743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0DF8-DE25-4AA3-8157-DB3A7408DA88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118524"/>
            <a:ext cx="4632960" cy="408906"/>
          </a:xfrm>
          <a:prstGeom prst="rect">
            <a:avLst/>
          </a:prstGeom>
        </p:spPr>
        <p:txBody>
          <a:bodyPr vert="horz" lIns="127486" tIns="63743" rIns="127486" bIns="63743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118524"/>
            <a:ext cx="3413760" cy="408906"/>
          </a:xfrm>
          <a:prstGeom prst="rect">
            <a:avLst/>
          </a:prstGeom>
        </p:spPr>
        <p:txBody>
          <a:bodyPr vert="horz" lIns="127486" tIns="63743" rIns="127486" bIns="63743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315EA-2363-4581-8C7F-976BF76C7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35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4856" rtl="0" eaLnBrk="1" latinLnBrk="0" hangingPunct="1">
        <a:spcBef>
          <a:spcPct val="0"/>
        </a:spcBef>
        <a:buNone/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8071" indent="-478071" algn="l" defTabSz="127485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35821" indent="-398393" algn="l" defTabSz="12748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93571" indent="-318714" algn="l" defTabSz="12748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30999" indent="-318714" algn="l" defTabSz="12748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68427" indent="-318714" algn="l" defTabSz="127485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05855" indent="-318714" algn="l" defTabSz="12748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43284" indent="-318714" algn="l" defTabSz="12748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80712" indent="-318714" algn="l" defTabSz="12748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18140" indent="-318714" algn="l" defTabSz="12748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485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7428" algn="l" defTabSz="127485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74856" algn="l" defTabSz="127485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12285" algn="l" defTabSz="127485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49713" algn="l" defTabSz="127485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87141" algn="l" defTabSz="127485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24569" algn="l" defTabSz="127485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61998" algn="l" defTabSz="127485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99426" algn="l" defTabSz="127485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62200" y="715962"/>
            <a:ext cx="8434909" cy="5626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0" y="0"/>
            <a:ext cx="14630400" cy="7680325"/>
          </a:xfrm>
          <a:prstGeom prst="rect">
            <a:avLst/>
          </a:prstGeom>
          <a:noFill/>
          <a:ln w="76200">
            <a:solidFill>
              <a:srgbClr val="1735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38300" y="6675082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others are saying: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423916" y="4584514"/>
            <a:ext cx="7377684" cy="2257586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rgbClr val="1735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0"/>
            <a:ext cx="14630400" cy="1524001"/>
          </a:xfrm>
          <a:prstGeom prst="rect">
            <a:avLst/>
          </a:prstGeom>
          <a:solidFill>
            <a:srgbClr val="17355B"/>
          </a:solidFill>
        </p:spPr>
        <p:txBody>
          <a:bodyPr vert="horz" lIns="91440" tIns="91440" rIns="91440" bIns="9144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Together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Series</a:t>
            </a:r>
            <a:b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www.cadreworks.org/working-together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7366381"/>
            <a:ext cx="14630400" cy="313944"/>
          </a:xfrm>
          <a:prstGeom prst="rect">
            <a:avLst/>
          </a:prstGeom>
          <a:solidFill>
            <a:srgbClr val="1735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423916" y="3459162"/>
            <a:ext cx="7377684" cy="8382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Learn strategies for working together </a:t>
            </a:r>
          </a:p>
          <a:p>
            <a:pPr algn="ctr"/>
            <a:r>
              <a:rPr lang="en-US" sz="2400" b="1" dirty="0" smtClean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and through conflict.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10200" y="1676399"/>
            <a:ext cx="7467600" cy="1961357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/>
            <a:r>
              <a:rPr lang="en-US" sz="3200" b="1" dirty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Educators and Family Members</a:t>
            </a:r>
          </a:p>
          <a:p>
            <a:pPr algn="ctr">
              <a:lnSpc>
                <a:spcPct val="150000"/>
              </a:lnSpc>
            </a:pPr>
            <a:r>
              <a:rPr lang="en-US" sz="2000" b="1" i="1" dirty="0" smtClean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</a:t>
            </a:r>
            <a:r>
              <a:rPr lang="en-US" sz="2000" b="1" i="1" dirty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 with </a:t>
            </a:r>
            <a:r>
              <a:rPr lang="en-US" sz="2000" b="1" i="1" dirty="0" smtClean="0">
                <a:solidFill>
                  <a:srgbClr val="A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IEPs</a:t>
            </a:r>
          </a:p>
          <a:p>
            <a:pPr algn="ctr"/>
            <a:endParaRPr lang="en-US" sz="2000" b="1" i="1" dirty="0">
              <a:solidFill>
                <a:srgbClr val="AC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76316" y="5046957"/>
            <a:ext cx="7377684" cy="1447800"/>
          </a:xfrm>
          <a:prstGeom prst="rect">
            <a:avLst/>
          </a:prstGeom>
        </p:spPr>
        <p:txBody>
          <a:bodyPr wrap="square" numCol="2">
            <a:no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Trust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IEP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Meetings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Listening</a:t>
            </a:r>
          </a:p>
          <a:p>
            <a:pPr>
              <a:lnSpc>
                <a:spcPct val="150000"/>
              </a:lnSpc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Emotions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Conflict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Resolution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Focusing on Interests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7348" y="6675082"/>
            <a:ext cx="1291334" cy="59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5423916" y="4584514"/>
            <a:ext cx="7377684" cy="400110"/>
          </a:xfrm>
          <a:prstGeom prst="rect">
            <a:avLst/>
          </a:prstGeom>
          <a:solidFill>
            <a:srgbClr val="17355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Topics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664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33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Rauscher</dc:creator>
  <cp:lastModifiedBy>Kelly Rauscher</cp:lastModifiedBy>
  <cp:revision>3</cp:revision>
  <dcterms:created xsi:type="dcterms:W3CDTF">2019-04-10T20:10:38Z</dcterms:created>
  <dcterms:modified xsi:type="dcterms:W3CDTF">2019-04-10T21:12:15Z</dcterms:modified>
</cp:coreProperties>
</file>